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oTJ3St0ZIfFPpx6Ji26R18xpa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fb6aa2a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0fb6aa2a0f_0_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fb6aa2a0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fb6aa2a0f_0_1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827b7f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827b7faa7_0_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>
            <a:spLocks noGrp="1"/>
          </p:cNvSpPr>
          <p:nvPr>
            <p:ph type="title"/>
          </p:nvPr>
        </p:nvSpPr>
        <p:spPr>
          <a:xfrm>
            <a:off x="5753268" y="1866094"/>
            <a:ext cx="6781463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body" idx="1"/>
          </p:nvPr>
        </p:nvSpPr>
        <p:spPr>
          <a:xfrm>
            <a:off x="882428" y="1799202"/>
            <a:ext cx="16523142" cy="302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title"/>
          </p:nvPr>
        </p:nvSpPr>
        <p:spPr>
          <a:xfrm>
            <a:off x="5753268" y="1866094"/>
            <a:ext cx="6781463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5753268" y="1866094"/>
            <a:ext cx="6781463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0"/>
          <p:cNvSpPr txBox="1">
            <a:spLocks noGrp="1"/>
          </p:cNvSpPr>
          <p:nvPr>
            <p:ph type="title"/>
          </p:nvPr>
        </p:nvSpPr>
        <p:spPr>
          <a:xfrm>
            <a:off x="5753268" y="1866094"/>
            <a:ext cx="6781463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body" idx="1"/>
          </p:nvPr>
        </p:nvSpPr>
        <p:spPr>
          <a:xfrm>
            <a:off x="882428" y="1799202"/>
            <a:ext cx="16523142" cy="302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acode.com/online/udc/68/681.587.html" TargetMode="External"/><Relationship Id="rId5" Type="http://schemas.openxmlformats.org/officeDocument/2006/relationships/hyperlink" Target="https://teacode.com/online/udc/68/681.58.html" TargetMode="External"/><Relationship Id="rId4" Type="http://schemas.openxmlformats.org/officeDocument/2006/relationships/hyperlink" Target="https://teacode.com/online/udc/63/636.084.7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23881" y="755547"/>
            <a:ext cx="2819399" cy="34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1028700" y="6465776"/>
            <a:ext cx="495300" cy="264160"/>
          </a:xfrm>
          <a:custGeom>
            <a:avLst/>
            <a:gdLst/>
            <a:ahLst/>
            <a:cxnLst/>
            <a:rect l="l" t="t" r="r" b="b"/>
            <a:pathLst>
              <a:path w="495300" h="264159" extrusionOk="0">
                <a:moveTo>
                  <a:pt x="490215" y="263999"/>
                </a:moveTo>
                <a:lnTo>
                  <a:pt x="464959" y="255835"/>
                </a:lnTo>
                <a:lnTo>
                  <a:pt x="421495" y="228005"/>
                </a:lnTo>
                <a:lnTo>
                  <a:pt x="367864" y="190085"/>
                </a:lnTo>
                <a:lnTo>
                  <a:pt x="333876" y="173427"/>
                </a:lnTo>
                <a:lnTo>
                  <a:pt x="321956" y="178635"/>
                </a:lnTo>
                <a:lnTo>
                  <a:pt x="334525" y="206314"/>
                </a:lnTo>
                <a:lnTo>
                  <a:pt x="341113" y="216723"/>
                </a:lnTo>
                <a:lnTo>
                  <a:pt x="338963" y="219309"/>
                </a:lnTo>
                <a:lnTo>
                  <a:pt x="292737" y="205927"/>
                </a:lnTo>
                <a:lnTo>
                  <a:pt x="256322" y="189372"/>
                </a:lnTo>
                <a:lnTo>
                  <a:pt x="224995" y="141502"/>
                </a:lnTo>
                <a:lnTo>
                  <a:pt x="218042" y="113941"/>
                </a:lnTo>
                <a:lnTo>
                  <a:pt x="130930" y="77439"/>
                </a:lnTo>
                <a:lnTo>
                  <a:pt x="68801" y="51657"/>
                </a:lnTo>
                <a:lnTo>
                  <a:pt x="28424" y="33856"/>
                </a:lnTo>
                <a:lnTo>
                  <a:pt x="6567" y="21295"/>
                </a:lnTo>
                <a:lnTo>
                  <a:pt x="0" y="11235"/>
                </a:lnTo>
                <a:lnTo>
                  <a:pt x="0" y="1612"/>
                </a:lnTo>
                <a:lnTo>
                  <a:pt x="8968" y="0"/>
                </a:lnTo>
                <a:lnTo>
                  <a:pt x="14318" y="8660"/>
                </a:lnTo>
                <a:lnTo>
                  <a:pt x="27666" y="18754"/>
                </a:lnTo>
                <a:lnTo>
                  <a:pt x="52997" y="31810"/>
                </a:lnTo>
                <a:lnTo>
                  <a:pt x="81751" y="43855"/>
                </a:lnTo>
                <a:lnTo>
                  <a:pt x="105373" y="50918"/>
                </a:lnTo>
                <a:lnTo>
                  <a:pt x="132799" y="57683"/>
                </a:lnTo>
                <a:lnTo>
                  <a:pt x="174362" y="69851"/>
                </a:lnTo>
                <a:lnTo>
                  <a:pt x="219879" y="84308"/>
                </a:lnTo>
                <a:lnTo>
                  <a:pt x="259163" y="97939"/>
                </a:lnTo>
                <a:lnTo>
                  <a:pt x="294086" y="116882"/>
                </a:lnTo>
                <a:lnTo>
                  <a:pt x="336755" y="148739"/>
                </a:lnTo>
                <a:lnTo>
                  <a:pt x="356338" y="161356"/>
                </a:lnTo>
                <a:lnTo>
                  <a:pt x="378715" y="176810"/>
                </a:lnTo>
                <a:lnTo>
                  <a:pt x="419127" y="209436"/>
                </a:lnTo>
                <a:lnTo>
                  <a:pt x="435711" y="222714"/>
                </a:lnTo>
                <a:lnTo>
                  <a:pt x="452109" y="234608"/>
                </a:lnTo>
                <a:lnTo>
                  <a:pt x="466431" y="243817"/>
                </a:lnTo>
                <a:lnTo>
                  <a:pt x="476784" y="249041"/>
                </a:lnTo>
                <a:lnTo>
                  <a:pt x="494934" y="259425"/>
                </a:lnTo>
                <a:lnTo>
                  <a:pt x="490215" y="263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1490039" y="5751459"/>
            <a:ext cx="434340" cy="208279"/>
          </a:xfrm>
          <a:custGeom>
            <a:avLst/>
            <a:gdLst/>
            <a:ahLst/>
            <a:cxnLst/>
            <a:rect l="l" t="t" r="r" b="b"/>
            <a:pathLst>
              <a:path w="434339" h="208279" extrusionOk="0">
                <a:moveTo>
                  <a:pt x="433507" y="207656"/>
                </a:moveTo>
                <a:lnTo>
                  <a:pt x="413557" y="205014"/>
                </a:lnTo>
                <a:lnTo>
                  <a:pt x="373109" y="194894"/>
                </a:lnTo>
                <a:lnTo>
                  <a:pt x="325262" y="181796"/>
                </a:lnTo>
                <a:lnTo>
                  <a:pt x="302484" y="176856"/>
                </a:lnTo>
                <a:lnTo>
                  <a:pt x="296286" y="179360"/>
                </a:lnTo>
                <a:lnTo>
                  <a:pt x="298174" y="188594"/>
                </a:lnTo>
                <a:lnTo>
                  <a:pt x="299718" y="196836"/>
                </a:lnTo>
                <a:lnTo>
                  <a:pt x="297177" y="200844"/>
                </a:lnTo>
                <a:lnTo>
                  <a:pt x="287865" y="201728"/>
                </a:lnTo>
                <a:lnTo>
                  <a:pt x="269096" y="200596"/>
                </a:lnTo>
                <a:lnTo>
                  <a:pt x="232116" y="193858"/>
                </a:lnTo>
                <a:lnTo>
                  <a:pt x="206003" y="180438"/>
                </a:lnTo>
                <a:lnTo>
                  <a:pt x="192056" y="161388"/>
                </a:lnTo>
                <a:lnTo>
                  <a:pt x="191573" y="137762"/>
                </a:lnTo>
                <a:lnTo>
                  <a:pt x="179694" y="121210"/>
                </a:lnTo>
                <a:lnTo>
                  <a:pt x="145931" y="96472"/>
                </a:lnTo>
                <a:lnTo>
                  <a:pt x="101056" y="70493"/>
                </a:lnTo>
                <a:lnTo>
                  <a:pt x="55837" y="50219"/>
                </a:lnTo>
                <a:lnTo>
                  <a:pt x="18084" y="29309"/>
                </a:lnTo>
                <a:lnTo>
                  <a:pt x="0" y="8720"/>
                </a:lnTo>
                <a:lnTo>
                  <a:pt x="1390" y="0"/>
                </a:lnTo>
                <a:lnTo>
                  <a:pt x="22061" y="14697"/>
                </a:lnTo>
                <a:lnTo>
                  <a:pt x="42808" y="29905"/>
                </a:lnTo>
                <a:lnTo>
                  <a:pt x="73191" y="45203"/>
                </a:lnTo>
                <a:lnTo>
                  <a:pt x="113877" y="63577"/>
                </a:lnTo>
                <a:lnTo>
                  <a:pt x="165536" y="88014"/>
                </a:lnTo>
                <a:lnTo>
                  <a:pt x="188255" y="98817"/>
                </a:lnTo>
                <a:lnTo>
                  <a:pt x="214085" y="110350"/>
                </a:lnTo>
                <a:lnTo>
                  <a:pt x="239848" y="121234"/>
                </a:lnTo>
                <a:lnTo>
                  <a:pt x="262366" y="130089"/>
                </a:lnTo>
                <a:lnTo>
                  <a:pt x="329231" y="155667"/>
                </a:lnTo>
                <a:lnTo>
                  <a:pt x="380822" y="176825"/>
                </a:lnTo>
                <a:lnTo>
                  <a:pt x="416095" y="192950"/>
                </a:lnTo>
                <a:lnTo>
                  <a:pt x="434005" y="203431"/>
                </a:lnTo>
                <a:lnTo>
                  <a:pt x="433507" y="2076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1758008" y="6766229"/>
            <a:ext cx="435609" cy="318135"/>
          </a:xfrm>
          <a:custGeom>
            <a:avLst/>
            <a:gdLst/>
            <a:ahLst/>
            <a:cxnLst/>
            <a:rect l="l" t="t" r="r" b="b"/>
            <a:pathLst>
              <a:path w="435610" h="318134" extrusionOk="0">
                <a:moveTo>
                  <a:pt x="241661" y="317997"/>
                </a:moveTo>
                <a:lnTo>
                  <a:pt x="229724" y="317394"/>
                </a:lnTo>
                <a:lnTo>
                  <a:pt x="207666" y="308988"/>
                </a:lnTo>
                <a:lnTo>
                  <a:pt x="199655" y="305929"/>
                </a:lnTo>
                <a:lnTo>
                  <a:pt x="190476" y="303385"/>
                </a:lnTo>
                <a:lnTo>
                  <a:pt x="181260" y="301621"/>
                </a:lnTo>
                <a:lnTo>
                  <a:pt x="173140" y="300904"/>
                </a:lnTo>
                <a:lnTo>
                  <a:pt x="151795" y="295148"/>
                </a:lnTo>
                <a:lnTo>
                  <a:pt x="134753" y="279861"/>
                </a:lnTo>
                <a:lnTo>
                  <a:pt x="123464" y="256997"/>
                </a:lnTo>
                <a:lnTo>
                  <a:pt x="119379" y="228509"/>
                </a:lnTo>
                <a:lnTo>
                  <a:pt x="117526" y="213569"/>
                </a:lnTo>
                <a:lnTo>
                  <a:pt x="110398" y="197210"/>
                </a:lnTo>
                <a:lnTo>
                  <a:pt x="95634" y="175310"/>
                </a:lnTo>
                <a:lnTo>
                  <a:pt x="70877" y="143747"/>
                </a:lnTo>
                <a:lnTo>
                  <a:pt x="41338" y="102206"/>
                </a:lnTo>
                <a:lnTo>
                  <a:pt x="19431" y="62685"/>
                </a:lnTo>
                <a:lnTo>
                  <a:pt x="5527" y="29561"/>
                </a:lnTo>
                <a:lnTo>
                  <a:pt x="0" y="7207"/>
                </a:lnTo>
                <a:lnTo>
                  <a:pt x="3220" y="0"/>
                </a:lnTo>
                <a:lnTo>
                  <a:pt x="15560" y="12312"/>
                </a:lnTo>
                <a:lnTo>
                  <a:pt x="37393" y="48520"/>
                </a:lnTo>
                <a:lnTo>
                  <a:pt x="76319" y="116363"/>
                </a:lnTo>
                <a:lnTo>
                  <a:pt x="110482" y="165367"/>
                </a:lnTo>
                <a:lnTo>
                  <a:pt x="141310" y="196626"/>
                </a:lnTo>
                <a:lnTo>
                  <a:pt x="170230" y="211237"/>
                </a:lnTo>
                <a:lnTo>
                  <a:pt x="198669" y="210295"/>
                </a:lnTo>
                <a:lnTo>
                  <a:pt x="228053" y="194895"/>
                </a:lnTo>
                <a:lnTo>
                  <a:pt x="252734" y="179316"/>
                </a:lnTo>
                <a:lnTo>
                  <a:pt x="284525" y="162908"/>
                </a:lnTo>
                <a:lnTo>
                  <a:pt x="324721" y="143699"/>
                </a:lnTo>
                <a:lnTo>
                  <a:pt x="374615" y="119718"/>
                </a:lnTo>
                <a:lnTo>
                  <a:pt x="435501" y="88994"/>
                </a:lnTo>
                <a:lnTo>
                  <a:pt x="394053" y="128185"/>
                </a:lnTo>
                <a:lnTo>
                  <a:pt x="340430" y="172664"/>
                </a:lnTo>
                <a:lnTo>
                  <a:pt x="292414" y="204746"/>
                </a:lnTo>
                <a:lnTo>
                  <a:pt x="253870" y="228800"/>
                </a:lnTo>
                <a:lnTo>
                  <a:pt x="228662" y="249197"/>
                </a:lnTo>
                <a:lnTo>
                  <a:pt x="220655" y="270307"/>
                </a:lnTo>
                <a:lnTo>
                  <a:pt x="233712" y="296500"/>
                </a:lnTo>
                <a:lnTo>
                  <a:pt x="243112" y="310974"/>
                </a:lnTo>
                <a:lnTo>
                  <a:pt x="241661" y="31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1933897" y="7875399"/>
            <a:ext cx="376555" cy="161289"/>
          </a:xfrm>
          <a:custGeom>
            <a:avLst/>
            <a:gdLst/>
            <a:ahLst/>
            <a:cxnLst/>
            <a:rect l="l" t="t" r="r" b="b"/>
            <a:pathLst>
              <a:path w="376555" h="161290" extrusionOk="0">
                <a:moveTo>
                  <a:pt x="374317" y="160936"/>
                </a:moveTo>
                <a:lnTo>
                  <a:pt x="368506" y="156306"/>
                </a:lnTo>
                <a:lnTo>
                  <a:pt x="359512" y="144155"/>
                </a:lnTo>
                <a:lnTo>
                  <a:pt x="347901" y="125126"/>
                </a:lnTo>
                <a:lnTo>
                  <a:pt x="332372" y="100978"/>
                </a:lnTo>
                <a:lnTo>
                  <a:pt x="318022" y="84841"/>
                </a:lnTo>
                <a:lnTo>
                  <a:pt x="304941" y="76793"/>
                </a:lnTo>
                <a:lnTo>
                  <a:pt x="293217" y="76913"/>
                </a:lnTo>
                <a:lnTo>
                  <a:pt x="287780" y="79803"/>
                </a:lnTo>
                <a:lnTo>
                  <a:pt x="287366" y="84278"/>
                </a:lnTo>
                <a:lnTo>
                  <a:pt x="292256" y="93097"/>
                </a:lnTo>
                <a:lnTo>
                  <a:pt x="302726" y="109016"/>
                </a:lnTo>
                <a:lnTo>
                  <a:pt x="254740" y="101601"/>
                </a:lnTo>
                <a:lnTo>
                  <a:pt x="222708" y="93109"/>
                </a:lnTo>
                <a:lnTo>
                  <a:pt x="202242" y="79342"/>
                </a:lnTo>
                <a:lnTo>
                  <a:pt x="188953" y="56104"/>
                </a:lnTo>
                <a:lnTo>
                  <a:pt x="168668" y="46379"/>
                </a:lnTo>
                <a:lnTo>
                  <a:pt x="128924" y="53987"/>
                </a:lnTo>
                <a:lnTo>
                  <a:pt x="79231" y="75799"/>
                </a:lnTo>
                <a:lnTo>
                  <a:pt x="29094" y="108690"/>
                </a:lnTo>
                <a:lnTo>
                  <a:pt x="10071" y="120669"/>
                </a:lnTo>
                <a:lnTo>
                  <a:pt x="0" y="121202"/>
                </a:lnTo>
                <a:lnTo>
                  <a:pt x="477" y="111771"/>
                </a:lnTo>
                <a:lnTo>
                  <a:pt x="13099" y="93854"/>
                </a:lnTo>
                <a:lnTo>
                  <a:pt x="21993" y="83806"/>
                </a:lnTo>
                <a:lnTo>
                  <a:pt x="31731" y="72764"/>
                </a:lnTo>
                <a:lnTo>
                  <a:pt x="41135" y="62067"/>
                </a:lnTo>
                <a:lnTo>
                  <a:pt x="49026" y="53053"/>
                </a:lnTo>
                <a:lnTo>
                  <a:pt x="82348" y="24200"/>
                </a:lnTo>
                <a:lnTo>
                  <a:pt x="120983" y="6569"/>
                </a:lnTo>
                <a:lnTo>
                  <a:pt x="163278" y="0"/>
                </a:lnTo>
                <a:lnTo>
                  <a:pt x="207581" y="4330"/>
                </a:lnTo>
                <a:lnTo>
                  <a:pt x="252239" y="19400"/>
                </a:lnTo>
                <a:lnTo>
                  <a:pt x="295600" y="45047"/>
                </a:lnTo>
                <a:lnTo>
                  <a:pt x="336011" y="81109"/>
                </a:lnTo>
                <a:lnTo>
                  <a:pt x="359814" y="120189"/>
                </a:lnTo>
                <a:lnTo>
                  <a:pt x="376380" y="157406"/>
                </a:lnTo>
                <a:lnTo>
                  <a:pt x="374317" y="160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2548558" y="7204523"/>
            <a:ext cx="400050" cy="170180"/>
          </a:xfrm>
          <a:custGeom>
            <a:avLst/>
            <a:gdLst/>
            <a:ahLst/>
            <a:cxnLst/>
            <a:rect l="l" t="t" r="r" b="b"/>
            <a:pathLst>
              <a:path w="400050" h="170179" extrusionOk="0">
                <a:moveTo>
                  <a:pt x="228795" y="170042"/>
                </a:moveTo>
                <a:lnTo>
                  <a:pt x="188218" y="159195"/>
                </a:lnTo>
                <a:lnTo>
                  <a:pt x="174023" y="158725"/>
                </a:lnTo>
                <a:lnTo>
                  <a:pt x="144534" y="153834"/>
                </a:lnTo>
                <a:lnTo>
                  <a:pt x="123633" y="139872"/>
                </a:lnTo>
                <a:lnTo>
                  <a:pt x="112048" y="117653"/>
                </a:lnTo>
                <a:lnTo>
                  <a:pt x="110512" y="87989"/>
                </a:lnTo>
                <a:lnTo>
                  <a:pt x="111449" y="66817"/>
                </a:lnTo>
                <a:lnTo>
                  <a:pt x="105796" y="54778"/>
                </a:lnTo>
                <a:lnTo>
                  <a:pt x="89898" y="48817"/>
                </a:lnTo>
                <a:lnTo>
                  <a:pt x="60101" y="45884"/>
                </a:lnTo>
                <a:lnTo>
                  <a:pt x="25593" y="41075"/>
                </a:lnTo>
                <a:lnTo>
                  <a:pt x="5226" y="32469"/>
                </a:lnTo>
                <a:lnTo>
                  <a:pt x="0" y="20858"/>
                </a:lnTo>
                <a:lnTo>
                  <a:pt x="10915" y="7032"/>
                </a:lnTo>
                <a:lnTo>
                  <a:pt x="24305" y="927"/>
                </a:lnTo>
                <a:lnTo>
                  <a:pt x="40702" y="0"/>
                </a:lnTo>
                <a:lnTo>
                  <a:pt x="58937" y="4142"/>
                </a:lnTo>
                <a:lnTo>
                  <a:pt x="77841" y="13245"/>
                </a:lnTo>
                <a:lnTo>
                  <a:pt x="98218" y="25121"/>
                </a:lnTo>
                <a:lnTo>
                  <a:pt x="113347" y="32936"/>
                </a:lnTo>
                <a:lnTo>
                  <a:pt x="126387" y="39181"/>
                </a:lnTo>
                <a:lnTo>
                  <a:pt x="140496" y="46344"/>
                </a:lnTo>
                <a:lnTo>
                  <a:pt x="164343" y="58757"/>
                </a:lnTo>
                <a:lnTo>
                  <a:pt x="180206" y="64132"/>
                </a:lnTo>
                <a:lnTo>
                  <a:pt x="195509" y="63628"/>
                </a:lnTo>
                <a:lnTo>
                  <a:pt x="217675" y="58406"/>
                </a:lnTo>
                <a:lnTo>
                  <a:pt x="247912" y="53198"/>
                </a:lnTo>
                <a:lnTo>
                  <a:pt x="305184" y="69745"/>
                </a:lnTo>
                <a:lnTo>
                  <a:pt x="345548" y="95351"/>
                </a:lnTo>
                <a:lnTo>
                  <a:pt x="385854" y="124546"/>
                </a:lnTo>
                <a:lnTo>
                  <a:pt x="399619" y="138990"/>
                </a:lnTo>
                <a:lnTo>
                  <a:pt x="386807" y="138144"/>
                </a:lnTo>
                <a:lnTo>
                  <a:pt x="347380" y="121474"/>
                </a:lnTo>
                <a:lnTo>
                  <a:pt x="295433" y="102186"/>
                </a:lnTo>
                <a:lnTo>
                  <a:pt x="253603" y="96111"/>
                </a:lnTo>
                <a:lnTo>
                  <a:pt x="225622" y="102410"/>
                </a:lnTo>
                <a:lnTo>
                  <a:pt x="215223" y="120243"/>
                </a:lnTo>
                <a:lnTo>
                  <a:pt x="226140" y="148769"/>
                </a:lnTo>
                <a:lnTo>
                  <a:pt x="233449" y="161761"/>
                </a:lnTo>
                <a:lnTo>
                  <a:pt x="234240" y="169018"/>
                </a:lnTo>
                <a:lnTo>
                  <a:pt x="228795" y="170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1982762" y="6011484"/>
            <a:ext cx="407670" cy="269240"/>
          </a:xfrm>
          <a:custGeom>
            <a:avLst/>
            <a:gdLst/>
            <a:ahLst/>
            <a:cxnLst/>
            <a:rect l="l" t="t" r="r" b="b"/>
            <a:pathLst>
              <a:path w="407669" h="269239" extrusionOk="0">
                <a:moveTo>
                  <a:pt x="405436" y="269202"/>
                </a:moveTo>
                <a:lnTo>
                  <a:pt x="344893" y="205565"/>
                </a:lnTo>
                <a:lnTo>
                  <a:pt x="324491" y="171376"/>
                </a:lnTo>
                <a:lnTo>
                  <a:pt x="313675" y="147518"/>
                </a:lnTo>
                <a:lnTo>
                  <a:pt x="303632" y="130645"/>
                </a:lnTo>
                <a:lnTo>
                  <a:pt x="285551" y="117410"/>
                </a:lnTo>
                <a:lnTo>
                  <a:pt x="250618" y="104469"/>
                </a:lnTo>
                <a:lnTo>
                  <a:pt x="222320" y="95559"/>
                </a:lnTo>
                <a:lnTo>
                  <a:pt x="206071" y="88295"/>
                </a:lnTo>
                <a:lnTo>
                  <a:pt x="196594" y="79351"/>
                </a:lnTo>
                <a:lnTo>
                  <a:pt x="188612" y="65404"/>
                </a:lnTo>
                <a:lnTo>
                  <a:pt x="173978" y="52802"/>
                </a:lnTo>
                <a:lnTo>
                  <a:pt x="148071" y="46302"/>
                </a:lnTo>
                <a:lnTo>
                  <a:pt x="114001" y="46244"/>
                </a:lnTo>
                <a:lnTo>
                  <a:pt x="74880" y="52968"/>
                </a:lnTo>
                <a:lnTo>
                  <a:pt x="53587" y="56559"/>
                </a:lnTo>
                <a:lnTo>
                  <a:pt x="33253" y="57359"/>
                </a:lnTo>
                <a:lnTo>
                  <a:pt x="15013" y="56580"/>
                </a:lnTo>
                <a:lnTo>
                  <a:pt x="0" y="55433"/>
                </a:lnTo>
                <a:lnTo>
                  <a:pt x="70330" y="28485"/>
                </a:lnTo>
                <a:lnTo>
                  <a:pt x="110140" y="15477"/>
                </a:lnTo>
                <a:lnTo>
                  <a:pt x="154458" y="7227"/>
                </a:lnTo>
                <a:lnTo>
                  <a:pt x="166246" y="5110"/>
                </a:lnTo>
                <a:lnTo>
                  <a:pt x="176409" y="2606"/>
                </a:lnTo>
                <a:lnTo>
                  <a:pt x="183594" y="0"/>
                </a:lnTo>
                <a:lnTo>
                  <a:pt x="206298" y="3624"/>
                </a:lnTo>
                <a:lnTo>
                  <a:pt x="239199" y="26157"/>
                </a:lnTo>
                <a:lnTo>
                  <a:pt x="276916" y="61917"/>
                </a:lnTo>
                <a:lnTo>
                  <a:pt x="314067" y="105221"/>
                </a:lnTo>
                <a:lnTo>
                  <a:pt x="345272" y="150385"/>
                </a:lnTo>
                <a:lnTo>
                  <a:pt x="365148" y="191727"/>
                </a:lnTo>
                <a:lnTo>
                  <a:pt x="368073" y="198350"/>
                </a:lnTo>
                <a:lnTo>
                  <a:pt x="373358" y="208295"/>
                </a:lnTo>
                <a:lnTo>
                  <a:pt x="380254" y="220214"/>
                </a:lnTo>
                <a:lnTo>
                  <a:pt x="388012" y="232762"/>
                </a:lnTo>
                <a:lnTo>
                  <a:pt x="395484" y="244693"/>
                </a:lnTo>
                <a:lnTo>
                  <a:pt x="401602" y="254932"/>
                </a:lnTo>
                <a:lnTo>
                  <a:pt x="405737" y="262390"/>
                </a:lnTo>
                <a:lnTo>
                  <a:pt x="407255" y="265977"/>
                </a:lnTo>
                <a:lnTo>
                  <a:pt x="405436" y="2692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2748582" y="190499"/>
            <a:ext cx="12546010" cy="1034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ДЕПАРТАМЕНТ ОБРАЗОВАНИЯ И НАУКИ ГОРОДА МОСКВЫ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Государственное бюджетное общеобразовательное учреждение города Москвы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«Школа № 1103 имени Героя Российской Федерации А.В. Соломатина»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(ГБОУ Школа № 1103)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УДК</a:t>
            </a:r>
            <a:r>
              <a:rPr lang="ru-RU" sz="2400" b="1" dirty="0">
                <a:uFill>
                  <a:noFill/>
                </a:uFill>
                <a:hlinkClick r:id="rId4"/>
              </a:rPr>
              <a:t> 636.084.7</a:t>
            </a:r>
            <a:r>
              <a:rPr lang="ru-RU" sz="2400" b="1" dirty="0"/>
              <a:t>, </a:t>
            </a:r>
            <a:r>
              <a:rPr lang="ru-RU" sz="2400" b="1" dirty="0">
                <a:uFill>
                  <a:noFill/>
                </a:uFill>
                <a:hlinkClick r:id="rId5"/>
              </a:rPr>
              <a:t>681.58</a:t>
            </a:r>
            <a:r>
              <a:rPr lang="ru-RU" sz="2400" b="1" dirty="0"/>
              <a:t>,</a:t>
            </a:r>
            <a:r>
              <a:rPr lang="ru-RU" sz="2400" b="1" dirty="0">
                <a:uFill>
                  <a:noFill/>
                </a:uFill>
                <a:hlinkClick r:id="rId6"/>
              </a:rPr>
              <a:t> 681.587</a:t>
            </a:r>
            <a:endParaRPr sz="2400" b="1" dirty="0">
              <a:solidFill>
                <a:schemeClr val="dk1"/>
              </a:solidFill>
            </a:endParaRPr>
          </a:p>
          <a:p>
            <a:pPr marL="171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ПРОЕКТНАЯ РАБОТА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</a:rPr>
              <a:t>«Умная кормушка с системой распознавания птиц</a:t>
            </a:r>
            <a:endParaRPr sz="2400" b="1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</a:rPr>
              <a:t>и сортировки корма</a:t>
            </a:r>
            <a:r>
              <a:rPr lang="ru-RU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20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 работы: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739999" marR="0" lvl="8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Донцов Илья Игоревич,</a:t>
            </a:r>
            <a:endParaRPr dirty="0"/>
          </a:p>
          <a:p>
            <a:pPr marL="7739999" marR="0" lvl="8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учащийся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класса</a:t>
            </a:r>
            <a:endParaRPr lang="ru-RU" sz="2400" dirty="0">
              <a:solidFill>
                <a:schemeClr val="dk1"/>
              </a:solidFill>
            </a:endParaRPr>
          </a:p>
          <a:p>
            <a:pPr marL="7739999" marR="0" lvl="8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ГБОУ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Школа № 1103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89999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</a:rPr>
              <a:t>Преподаватель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73999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</a:rPr>
              <a:t>Сокур Мария Евгеньевна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73999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</a:rPr>
              <a:t>учитель информатики</a:t>
            </a:r>
            <a:endParaRPr sz="2400" dirty="0">
              <a:solidFill>
                <a:schemeClr val="dk1"/>
              </a:solidFill>
            </a:endParaRPr>
          </a:p>
          <a:p>
            <a:pPr marL="618331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618331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Москва, </a:t>
            </a:r>
            <a:r>
              <a:rPr lang="ru-RU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dirty="0"/>
          </a:p>
        </p:txBody>
      </p:sp>
      <p:cxnSp>
        <p:nvCxnSpPr>
          <p:cNvPr id="52" name="Google Shape;52;p1"/>
          <p:cNvCxnSpPr/>
          <p:nvPr/>
        </p:nvCxnSpPr>
        <p:spPr>
          <a:xfrm>
            <a:off x="2948608" y="2019300"/>
            <a:ext cx="12062792" cy="0"/>
          </a:xfrm>
          <a:prstGeom prst="straightConnector1">
            <a:avLst/>
          </a:prstGeom>
          <a:noFill/>
          <a:ln w="28575" cap="flat" cmpd="sng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fb6aa2a0f_0_6"/>
          <p:cNvSpPr txBox="1">
            <a:spLocks noGrp="1"/>
          </p:cNvSpPr>
          <p:nvPr>
            <p:ph type="title"/>
          </p:nvPr>
        </p:nvSpPr>
        <p:spPr>
          <a:xfrm>
            <a:off x="5753243" y="1111294"/>
            <a:ext cx="6781500" cy="8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Перспективы проекта</a:t>
            </a:r>
            <a:endParaRPr/>
          </a:p>
        </p:txBody>
      </p:sp>
      <p:sp>
        <p:nvSpPr>
          <p:cNvPr id="242" name="Google Shape;242;g20fb6aa2a0f_0_6"/>
          <p:cNvSpPr txBox="1">
            <a:spLocks noGrp="1"/>
          </p:cNvSpPr>
          <p:nvPr>
            <p:ph type="body" idx="1"/>
          </p:nvPr>
        </p:nvSpPr>
        <p:spPr>
          <a:xfrm>
            <a:off x="882453" y="3065302"/>
            <a:ext cx="16523100" cy="20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5400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будущем планируется доработать модель кормушки, обучать систему распознавания птиц, подключить системы обогрева и освещения кормушки и разработать приложение для данного проекта, чтобы в нем пользователь в прямом эфире мог наблюдать за поведением пернатого друга.</a:t>
            </a:r>
            <a:endParaRPr/>
          </a:p>
        </p:txBody>
      </p:sp>
      <p:pic>
        <p:nvPicPr>
          <p:cNvPr id="243" name="Google Shape;243;g20fb6aa2a0f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" y="107193"/>
            <a:ext cx="18287949" cy="91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0fb6aa2a0f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485404"/>
            <a:ext cx="4651875" cy="377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9767" y="5297889"/>
            <a:ext cx="6008240" cy="497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481" y="5825113"/>
            <a:ext cx="5293158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3969" y="700786"/>
            <a:ext cx="11252361" cy="39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8718" y="5303131"/>
            <a:ext cx="3757610" cy="394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9"/>
          <p:cNvSpPr txBox="1">
            <a:spLocks noGrp="1"/>
          </p:cNvSpPr>
          <p:nvPr>
            <p:ph type="title"/>
          </p:nvPr>
        </p:nvSpPr>
        <p:spPr>
          <a:xfrm>
            <a:off x="5753268" y="1866094"/>
            <a:ext cx="6781463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5753267" y="675468"/>
            <a:ext cx="6782218" cy="79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Идея проекта</a:t>
            </a:r>
            <a:endParaRPr/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2872" y="60462"/>
            <a:ext cx="3747073" cy="402589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 txBox="1">
            <a:spLocks noGrp="1"/>
          </p:cNvSpPr>
          <p:nvPr>
            <p:ph type="body" idx="1"/>
          </p:nvPr>
        </p:nvSpPr>
        <p:spPr>
          <a:xfrm>
            <a:off x="881238" y="2255181"/>
            <a:ext cx="16560651" cy="414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Наше Ясенево - зеленый и экологически чистый район с лесом и парками. Раньше я наблюдал много кормушек для птиц, которые постоянно пополнялись.  Но в настоящее время кормушек становится все меньше и все чаще они пустуют. Люди все реже вспоминают про наших пернатых друзей, а если и подкармливают их, то дают вредную пищу.</a:t>
            </a:r>
            <a:endParaRPr/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Чтобы заинтересовать людей, особенно молодежь, заботой о пернатых, я решил создать кормушку, которая сама замечает птиц, определяет, что это за птица, и дает ей предназначенный для неё корм. </a:t>
            </a:r>
            <a:endParaRPr sz="3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861717" y="1804843"/>
            <a:ext cx="6782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Цель проекта</a:t>
            </a:r>
            <a:endParaRPr sz="5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2872" y="60462"/>
            <a:ext cx="3747072" cy="402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>
            <a:spLocks noGrp="1"/>
          </p:cNvSpPr>
          <p:nvPr>
            <p:ph type="body" idx="1"/>
          </p:nvPr>
        </p:nvSpPr>
        <p:spPr>
          <a:xfrm>
            <a:off x="1127393" y="3429000"/>
            <a:ext cx="6889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00">
                <a:latin typeface="Times New Roman"/>
                <a:ea typeface="Times New Roman"/>
                <a:cs typeface="Times New Roman"/>
                <a:sym typeface="Times New Roman"/>
              </a:rPr>
              <a:t>Привлечь внимание людей к заботе о птицах и их подкормке в зимний период</a:t>
            </a:r>
            <a:endParaRPr sz="3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9030142" y="1804843"/>
            <a:ext cx="6782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Задачи</a:t>
            </a:r>
            <a:endParaRPr sz="5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 txBox="1">
            <a:spLocks noGrp="1"/>
          </p:cNvSpPr>
          <p:nvPr>
            <p:ph type="body" idx="1"/>
          </p:nvPr>
        </p:nvSpPr>
        <p:spPr>
          <a:xfrm>
            <a:off x="8976593" y="3429000"/>
            <a:ext cx="6889200" cy="3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ru-RU" sz="2800">
                <a:latin typeface="Times New Roman"/>
                <a:ea typeface="Times New Roman"/>
                <a:cs typeface="Times New Roman"/>
                <a:sym typeface="Times New Roman"/>
              </a:rPr>
              <a:t>Создание и печать модели кормушки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ru-RU" sz="2800">
                <a:latin typeface="Times New Roman"/>
                <a:ea typeface="Times New Roman"/>
                <a:cs typeface="Times New Roman"/>
                <a:sym typeface="Times New Roman"/>
              </a:rPr>
              <a:t>Написание кода для обнаружения птицы в кормушке и ее распознавания на изображении  с камеры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ru-RU" sz="2800">
                <a:latin typeface="Times New Roman"/>
                <a:ea typeface="Times New Roman"/>
                <a:cs typeface="Times New Roman"/>
                <a:sym typeface="Times New Roman"/>
              </a:rPr>
              <a:t>Создание электрической схемы для высыпания корма и очистки мусора с дна кормушки при помощи Raspberry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ru-RU" sz="2800">
                <a:latin typeface="Times New Roman"/>
                <a:ea typeface="Times New Roman"/>
                <a:cs typeface="Times New Roman"/>
                <a:sym typeface="Times New Roman"/>
              </a:rPr>
              <a:t>Создание кормушки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3968" y="5622281"/>
            <a:ext cx="3757611" cy="394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fb6aa2a0f_0_14"/>
          <p:cNvSpPr txBox="1">
            <a:spLocks noGrp="1"/>
          </p:cNvSpPr>
          <p:nvPr>
            <p:ph type="title"/>
          </p:nvPr>
        </p:nvSpPr>
        <p:spPr>
          <a:xfrm>
            <a:off x="5753243" y="1245219"/>
            <a:ext cx="6781500" cy="8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Аналог проекта</a:t>
            </a:r>
            <a:endParaRPr/>
          </a:p>
        </p:txBody>
      </p:sp>
      <p:sp>
        <p:nvSpPr>
          <p:cNvPr id="75" name="Google Shape;75;g20fb6aa2a0f_0_14"/>
          <p:cNvSpPr txBox="1">
            <a:spLocks noGrp="1"/>
          </p:cNvSpPr>
          <p:nvPr>
            <p:ph type="body" idx="1"/>
          </p:nvPr>
        </p:nvSpPr>
        <p:spPr>
          <a:xfrm>
            <a:off x="882450" y="3905300"/>
            <a:ext cx="9063600" cy="20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5400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США существует аналог данного проекта под названием Bird Buddy. Кормушка кормит птиц и отправляет фотографию птицы пользователю.</a:t>
            </a:r>
            <a:endParaRPr/>
          </a:p>
        </p:txBody>
      </p:sp>
      <p:pic>
        <p:nvPicPr>
          <p:cNvPr id="76" name="Google Shape;76;g20fb6aa2a0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3525" y="3368100"/>
            <a:ext cx="7450000" cy="55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08" y="1160787"/>
            <a:ext cx="3409949" cy="32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469" y="5716366"/>
            <a:ext cx="323850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8948" y="1360268"/>
            <a:ext cx="3505199" cy="33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88339" y="1587311"/>
            <a:ext cx="3409948" cy="32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47460" y="5410929"/>
            <a:ext cx="3467098" cy="32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6251" y="4569170"/>
            <a:ext cx="94343" cy="14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1249" y="4845945"/>
            <a:ext cx="89859" cy="15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3751" y="5170749"/>
            <a:ext cx="98467" cy="15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7826" y="5506376"/>
            <a:ext cx="101503" cy="14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6393" y="4589812"/>
            <a:ext cx="101881" cy="16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9814" y="5806239"/>
            <a:ext cx="104101" cy="14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6116" y="4862040"/>
            <a:ext cx="97490" cy="15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2233" y="5190045"/>
            <a:ext cx="97920" cy="15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23801" y="5533863"/>
            <a:ext cx="94857" cy="16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38370" y="5831409"/>
            <a:ext cx="98281" cy="1648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/>
          <p:nvPr/>
        </p:nvSpPr>
        <p:spPr>
          <a:xfrm>
            <a:off x="608584" y="6058753"/>
            <a:ext cx="113664" cy="186055"/>
          </a:xfrm>
          <a:custGeom>
            <a:avLst/>
            <a:gdLst/>
            <a:ahLst/>
            <a:cxnLst/>
            <a:rect l="l" t="t" r="r" b="b"/>
            <a:pathLst>
              <a:path w="113665" h="186054" extrusionOk="0">
                <a:moveTo>
                  <a:pt x="30066" y="0"/>
                </a:moveTo>
                <a:lnTo>
                  <a:pt x="34999" y="24598"/>
                </a:lnTo>
                <a:lnTo>
                  <a:pt x="36736" y="47203"/>
                </a:lnTo>
                <a:lnTo>
                  <a:pt x="35783" y="68033"/>
                </a:lnTo>
                <a:lnTo>
                  <a:pt x="32642" y="87308"/>
                </a:lnTo>
                <a:lnTo>
                  <a:pt x="25571" y="103305"/>
                </a:lnTo>
                <a:lnTo>
                  <a:pt x="14883" y="117871"/>
                </a:lnTo>
                <a:lnTo>
                  <a:pt x="4915" y="133197"/>
                </a:lnTo>
                <a:lnTo>
                  <a:pt x="0" y="151476"/>
                </a:lnTo>
                <a:lnTo>
                  <a:pt x="13725" y="142062"/>
                </a:lnTo>
                <a:lnTo>
                  <a:pt x="23452" y="126357"/>
                </a:lnTo>
                <a:lnTo>
                  <a:pt x="32411" y="108550"/>
                </a:lnTo>
                <a:lnTo>
                  <a:pt x="43832" y="92831"/>
                </a:lnTo>
                <a:lnTo>
                  <a:pt x="44978" y="115746"/>
                </a:lnTo>
                <a:lnTo>
                  <a:pt x="45609" y="147318"/>
                </a:lnTo>
                <a:lnTo>
                  <a:pt x="48793" y="174855"/>
                </a:lnTo>
                <a:lnTo>
                  <a:pt x="57598" y="185663"/>
                </a:lnTo>
                <a:lnTo>
                  <a:pt x="68027" y="171723"/>
                </a:lnTo>
                <a:lnTo>
                  <a:pt x="65982" y="143213"/>
                </a:lnTo>
                <a:lnTo>
                  <a:pt x="59586" y="111884"/>
                </a:lnTo>
                <a:lnTo>
                  <a:pt x="56964" y="89486"/>
                </a:lnTo>
                <a:lnTo>
                  <a:pt x="70786" y="106407"/>
                </a:lnTo>
                <a:lnTo>
                  <a:pt x="85400" y="125415"/>
                </a:lnTo>
                <a:lnTo>
                  <a:pt x="99871" y="136487"/>
                </a:lnTo>
                <a:lnTo>
                  <a:pt x="113264" y="129599"/>
                </a:lnTo>
                <a:lnTo>
                  <a:pt x="97969" y="112030"/>
                </a:lnTo>
                <a:lnTo>
                  <a:pt x="81229" y="96631"/>
                </a:lnTo>
                <a:lnTo>
                  <a:pt x="65667" y="80552"/>
                </a:lnTo>
                <a:lnTo>
                  <a:pt x="53909" y="60940"/>
                </a:lnTo>
                <a:lnTo>
                  <a:pt x="50705" y="41160"/>
                </a:lnTo>
                <a:lnTo>
                  <a:pt x="49905" y="19328"/>
                </a:lnTo>
                <a:lnTo>
                  <a:pt x="45146" y="3067"/>
                </a:lnTo>
                <a:lnTo>
                  <a:pt x="30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764326" y="6412869"/>
            <a:ext cx="114300" cy="187325"/>
          </a:xfrm>
          <a:custGeom>
            <a:avLst/>
            <a:gdLst/>
            <a:ahLst/>
            <a:cxnLst/>
            <a:rect l="l" t="t" r="r" b="b"/>
            <a:pathLst>
              <a:path w="114300" h="187325" extrusionOk="0">
                <a:moveTo>
                  <a:pt x="35385" y="0"/>
                </a:moveTo>
                <a:lnTo>
                  <a:pt x="32372" y="17807"/>
                </a:lnTo>
                <a:lnTo>
                  <a:pt x="35745" y="36049"/>
                </a:lnTo>
                <a:lnTo>
                  <a:pt x="40391" y="54395"/>
                </a:lnTo>
                <a:lnTo>
                  <a:pt x="41194" y="72517"/>
                </a:lnTo>
                <a:lnTo>
                  <a:pt x="36520" y="85879"/>
                </a:lnTo>
                <a:lnTo>
                  <a:pt x="28548" y="97866"/>
                </a:lnTo>
                <a:lnTo>
                  <a:pt x="19549" y="109525"/>
                </a:lnTo>
                <a:lnTo>
                  <a:pt x="11795" y="121897"/>
                </a:lnTo>
                <a:lnTo>
                  <a:pt x="7051" y="131285"/>
                </a:lnTo>
                <a:lnTo>
                  <a:pt x="862" y="145893"/>
                </a:lnTo>
                <a:lnTo>
                  <a:pt x="0" y="156218"/>
                </a:lnTo>
                <a:lnTo>
                  <a:pt x="11232" y="152755"/>
                </a:lnTo>
                <a:lnTo>
                  <a:pt x="19851" y="142063"/>
                </a:lnTo>
                <a:lnTo>
                  <a:pt x="26694" y="126609"/>
                </a:lnTo>
                <a:lnTo>
                  <a:pt x="33483" y="110405"/>
                </a:lnTo>
                <a:lnTo>
                  <a:pt x="41937" y="97462"/>
                </a:lnTo>
                <a:lnTo>
                  <a:pt x="43247" y="118911"/>
                </a:lnTo>
                <a:lnTo>
                  <a:pt x="44064" y="148381"/>
                </a:lnTo>
                <a:lnTo>
                  <a:pt x="46683" y="174701"/>
                </a:lnTo>
                <a:lnTo>
                  <a:pt x="53396" y="186700"/>
                </a:lnTo>
                <a:lnTo>
                  <a:pt x="65517" y="176467"/>
                </a:lnTo>
                <a:lnTo>
                  <a:pt x="64302" y="149461"/>
                </a:lnTo>
                <a:lnTo>
                  <a:pt x="58629" y="118830"/>
                </a:lnTo>
                <a:lnTo>
                  <a:pt x="57374" y="97721"/>
                </a:lnTo>
                <a:lnTo>
                  <a:pt x="73235" y="112360"/>
                </a:lnTo>
                <a:lnTo>
                  <a:pt x="86995" y="130399"/>
                </a:lnTo>
                <a:lnTo>
                  <a:pt x="100024" y="142126"/>
                </a:lnTo>
                <a:lnTo>
                  <a:pt x="113688" y="137826"/>
                </a:lnTo>
                <a:lnTo>
                  <a:pt x="100079" y="123707"/>
                </a:lnTo>
                <a:lnTo>
                  <a:pt x="79207" y="104825"/>
                </a:lnTo>
                <a:lnTo>
                  <a:pt x="60575" y="86020"/>
                </a:lnTo>
                <a:lnTo>
                  <a:pt x="53683" y="72131"/>
                </a:lnTo>
                <a:lnTo>
                  <a:pt x="54020" y="54597"/>
                </a:lnTo>
                <a:lnTo>
                  <a:pt x="50353" y="31711"/>
                </a:lnTo>
                <a:lnTo>
                  <a:pt x="43776" y="11002"/>
                </a:lnTo>
                <a:lnTo>
                  <a:pt x="3538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721165" y="6045909"/>
            <a:ext cx="137795" cy="150495"/>
          </a:xfrm>
          <a:custGeom>
            <a:avLst/>
            <a:gdLst/>
            <a:ahLst/>
            <a:cxnLst/>
            <a:rect l="l" t="t" r="r" b="b"/>
            <a:pathLst>
              <a:path w="137794" h="150495" extrusionOk="0">
                <a:moveTo>
                  <a:pt x="897" y="0"/>
                </a:moveTo>
                <a:lnTo>
                  <a:pt x="0" y="14964"/>
                </a:lnTo>
                <a:lnTo>
                  <a:pt x="15238" y="34620"/>
                </a:lnTo>
                <a:lnTo>
                  <a:pt x="34861" y="54965"/>
                </a:lnTo>
                <a:lnTo>
                  <a:pt x="47117" y="71997"/>
                </a:lnTo>
                <a:lnTo>
                  <a:pt x="49704" y="90571"/>
                </a:lnTo>
                <a:lnTo>
                  <a:pt x="48567" y="110488"/>
                </a:lnTo>
                <a:lnTo>
                  <a:pt x="47834" y="130770"/>
                </a:lnTo>
                <a:lnTo>
                  <a:pt x="51634" y="150438"/>
                </a:lnTo>
                <a:lnTo>
                  <a:pt x="59642" y="136790"/>
                </a:lnTo>
                <a:lnTo>
                  <a:pt x="59804" y="118181"/>
                </a:lnTo>
                <a:lnTo>
                  <a:pt x="57385" y="98213"/>
                </a:lnTo>
                <a:lnTo>
                  <a:pt x="57651" y="80488"/>
                </a:lnTo>
                <a:lnTo>
                  <a:pt x="70081" y="96556"/>
                </a:lnTo>
                <a:lnTo>
                  <a:pt x="92853" y="124935"/>
                </a:lnTo>
                <a:lnTo>
                  <a:pt x="114990" y="145617"/>
                </a:lnTo>
                <a:lnTo>
                  <a:pt x="125511" y="138593"/>
                </a:lnTo>
                <a:lnTo>
                  <a:pt x="118287" y="120996"/>
                </a:lnTo>
                <a:lnTo>
                  <a:pt x="100680" y="102215"/>
                </a:lnTo>
                <a:lnTo>
                  <a:pt x="80651" y="84459"/>
                </a:lnTo>
                <a:lnTo>
                  <a:pt x="66160" y="69941"/>
                </a:lnTo>
                <a:lnTo>
                  <a:pt x="87917" y="73999"/>
                </a:lnTo>
                <a:lnTo>
                  <a:pt x="112412" y="81780"/>
                </a:lnTo>
                <a:lnTo>
                  <a:pt x="131602" y="83638"/>
                </a:lnTo>
                <a:lnTo>
                  <a:pt x="137446" y="69928"/>
                </a:lnTo>
                <a:lnTo>
                  <a:pt x="121122" y="68336"/>
                </a:lnTo>
                <a:lnTo>
                  <a:pt x="102655" y="66132"/>
                </a:lnTo>
                <a:lnTo>
                  <a:pt x="84409" y="62871"/>
                </a:lnTo>
                <a:lnTo>
                  <a:pt x="68750" y="58109"/>
                </a:lnTo>
                <a:lnTo>
                  <a:pt x="52528" y="45712"/>
                </a:lnTo>
                <a:lnTo>
                  <a:pt x="31167" y="24932"/>
                </a:lnTo>
                <a:lnTo>
                  <a:pt x="11635" y="6213"/>
                </a:lnTo>
                <a:lnTo>
                  <a:pt x="8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875965" y="6404592"/>
            <a:ext cx="137160" cy="150495"/>
          </a:xfrm>
          <a:custGeom>
            <a:avLst/>
            <a:gdLst/>
            <a:ahLst/>
            <a:cxnLst/>
            <a:rect l="l" t="t" r="r" b="b"/>
            <a:pathLst>
              <a:path w="137159" h="150495" extrusionOk="0">
                <a:moveTo>
                  <a:pt x="68482" y="72958"/>
                </a:moveTo>
                <a:lnTo>
                  <a:pt x="56760" y="80483"/>
                </a:lnTo>
                <a:lnTo>
                  <a:pt x="72094" y="99202"/>
                </a:lnTo>
                <a:lnTo>
                  <a:pt x="93074" y="126415"/>
                </a:lnTo>
                <a:lnTo>
                  <a:pt x="93277" y="126598"/>
                </a:lnTo>
                <a:lnTo>
                  <a:pt x="111616" y="114826"/>
                </a:lnTo>
                <a:lnTo>
                  <a:pt x="100031" y="102506"/>
                </a:lnTo>
                <a:lnTo>
                  <a:pt x="79293" y="83125"/>
                </a:lnTo>
                <a:lnTo>
                  <a:pt x="68482" y="72958"/>
                </a:lnTo>
                <a:close/>
              </a:path>
              <a:path w="137159" h="150495" extrusionOk="0">
                <a:moveTo>
                  <a:pt x="0" y="0"/>
                </a:moveTo>
                <a:lnTo>
                  <a:pt x="921" y="19739"/>
                </a:lnTo>
                <a:lnTo>
                  <a:pt x="19022" y="36646"/>
                </a:lnTo>
                <a:lnTo>
                  <a:pt x="39329" y="52490"/>
                </a:lnTo>
                <a:lnTo>
                  <a:pt x="46873" y="69040"/>
                </a:lnTo>
                <a:lnTo>
                  <a:pt x="44086" y="88620"/>
                </a:lnTo>
                <a:lnTo>
                  <a:pt x="43634" y="110288"/>
                </a:lnTo>
                <a:lnTo>
                  <a:pt x="45770" y="131708"/>
                </a:lnTo>
                <a:lnTo>
                  <a:pt x="50744" y="150433"/>
                </a:lnTo>
                <a:lnTo>
                  <a:pt x="59250" y="137427"/>
                </a:lnTo>
                <a:lnTo>
                  <a:pt x="59926" y="119117"/>
                </a:lnTo>
                <a:lnTo>
                  <a:pt x="57523" y="99043"/>
                </a:lnTo>
                <a:lnTo>
                  <a:pt x="56760" y="80483"/>
                </a:lnTo>
                <a:lnTo>
                  <a:pt x="68482" y="72958"/>
                </a:lnTo>
                <a:lnTo>
                  <a:pt x="65269" y="69937"/>
                </a:lnTo>
                <a:lnTo>
                  <a:pt x="78683" y="61326"/>
                </a:lnTo>
                <a:lnTo>
                  <a:pt x="63741" y="55664"/>
                </a:lnTo>
                <a:lnTo>
                  <a:pt x="50066" y="42704"/>
                </a:lnTo>
                <a:lnTo>
                  <a:pt x="30149" y="21325"/>
                </a:lnTo>
                <a:lnTo>
                  <a:pt x="11093" y="3199"/>
                </a:lnTo>
                <a:lnTo>
                  <a:pt x="0" y="0"/>
                </a:lnTo>
                <a:close/>
              </a:path>
              <a:path w="137159" h="150495" extrusionOk="0">
                <a:moveTo>
                  <a:pt x="78683" y="61326"/>
                </a:moveTo>
                <a:lnTo>
                  <a:pt x="65269" y="69937"/>
                </a:lnTo>
                <a:lnTo>
                  <a:pt x="88874" y="74141"/>
                </a:lnTo>
                <a:lnTo>
                  <a:pt x="114576" y="81576"/>
                </a:lnTo>
                <a:lnTo>
                  <a:pt x="133445" y="83189"/>
                </a:lnTo>
                <a:lnTo>
                  <a:pt x="136555" y="69924"/>
                </a:lnTo>
                <a:lnTo>
                  <a:pt x="118387" y="66457"/>
                </a:lnTo>
                <a:lnTo>
                  <a:pt x="99206" y="64715"/>
                </a:lnTo>
                <a:lnTo>
                  <a:pt x="80495" y="62012"/>
                </a:lnTo>
                <a:lnTo>
                  <a:pt x="78683" y="613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3322308" y="6479198"/>
            <a:ext cx="208915" cy="125730"/>
          </a:xfrm>
          <a:custGeom>
            <a:avLst/>
            <a:gdLst/>
            <a:ahLst/>
            <a:cxnLst/>
            <a:rect l="l" t="t" r="r" b="b"/>
            <a:pathLst>
              <a:path w="208914" h="125729" extrusionOk="0">
                <a:moveTo>
                  <a:pt x="110701" y="87259"/>
                </a:moveTo>
                <a:lnTo>
                  <a:pt x="106861" y="76797"/>
                </a:lnTo>
                <a:lnTo>
                  <a:pt x="129875" y="68067"/>
                </a:lnTo>
                <a:lnTo>
                  <a:pt x="166248" y="55452"/>
                </a:lnTo>
                <a:lnTo>
                  <a:pt x="198926" y="47690"/>
                </a:lnTo>
                <a:lnTo>
                  <a:pt x="208747" y="54246"/>
                </a:lnTo>
                <a:lnTo>
                  <a:pt x="192263" y="68439"/>
                </a:lnTo>
                <a:lnTo>
                  <a:pt x="166292" y="76470"/>
                </a:lnTo>
                <a:lnTo>
                  <a:pt x="164684" y="76928"/>
                </a:lnTo>
                <a:lnTo>
                  <a:pt x="135080" y="82247"/>
                </a:lnTo>
                <a:lnTo>
                  <a:pt x="110701" y="87259"/>
                </a:lnTo>
                <a:close/>
              </a:path>
              <a:path w="208914" h="125729" extrusionOk="0">
                <a:moveTo>
                  <a:pt x="0" y="110083"/>
                </a:moveTo>
                <a:lnTo>
                  <a:pt x="53400" y="93688"/>
                </a:lnTo>
                <a:lnTo>
                  <a:pt x="95867" y="63038"/>
                </a:lnTo>
                <a:lnTo>
                  <a:pt x="104367" y="46618"/>
                </a:lnTo>
                <a:lnTo>
                  <a:pt x="114624" y="30009"/>
                </a:lnTo>
                <a:lnTo>
                  <a:pt x="126091" y="14155"/>
                </a:lnTo>
                <a:lnTo>
                  <a:pt x="138225" y="0"/>
                </a:lnTo>
                <a:lnTo>
                  <a:pt x="142954" y="17721"/>
                </a:lnTo>
                <a:lnTo>
                  <a:pt x="132570" y="36188"/>
                </a:lnTo>
                <a:lnTo>
                  <a:pt x="117173" y="55760"/>
                </a:lnTo>
                <a:lnTo>
                  <a:pt x="106861" y="76797"/>
                </a:lnTo>
                <a:lnTo>
                  <a:pt x="116832" y="103965"/>
                </a:lnTo>
                <a:lnTo>
                  <a:pt x="96886" y="98264"/>
                </a:lnTo>
                <a:lnTo>
                  <a:pt x="71341" y="102590"/>
                </a:lnTo>
                <a:lnTo>
                  <a:pt x="43988" y="113506"/>
                </a:lnTo>
                <a:lnTo>
                  <a:pt x="18863" y="119756"/>
                </a:lnTo>
                <a:lnTo>
                  <a:pt x="0" y="110083"/>
                </a:lnTo>
                <a:close/>
              </a:path>
              <a:path w="208914" h="125729" extrusionOk="0">
                <a:moveTo>
                  <a:pt x="116832" y="103965"/>
                </a:moveTo>
                <a:lnTo>
                  <a:pt x="110701" y="87259"/>
                </a:lnTo>
                <a:lnTo>
                  <a:pt x="129680" y="99399"/>
                </a:lnTo>
                <a:lnTo>
                  <a:pt x="150964" y="104376"/>
                </a:lnTo>
                <a:lnTo>
                  <a:pt x="170515" y="110361"/>
                </a:lnTo>
                <a:lnTo>
                  <a:pt x="183957" y="125152"/>
                </a:lnTo>
                <a:lnTo>
                  <a:pt x="183200" y="125430"/>
                </a:lnTo>
                <a:lnTo>
                  <a:pt x="161054" y="123526"/>
                </a:lnTo>
                <a:lnTo>
                  <a:pt x="140041" y="114833"/>
                </a:lnTo>
                <a:lnTo>
                  <a:pt x="119304" y="104671"/>
                </a:lnTo>
                <a:lnTo>
                  <a:pt x="116832" y="1039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3692249" y="6283864"/>
            <a:ext cx="210185" cy="130175"/>
          </a:xfrm>
          <a:custGeom>
            <a:avLst/>
            <a:gdLst/>
            <a:ahLst/>
            <a:cxnLst/>
            <a:rect l="l" t="t" r="r" b="b"/>
            <a:pathLst>
              <a:path w="210185" h="130175" extrusionOk="0">
                <a:moveTo>
                  <a:pt x="0" y="80613"/>
                </a:moveTo>
                <a:lnTo>
                  <a:pt x="6513" y="67464"/>
                </a:lnTo>
                <a:lnTo>
                  <a:pt x="30250" y="64317"/>
                </a:lnTo>
                <a:lnTo>
                  <a:pt x="58188" y="65192"/>
                </a:lnTo>
                <a:lnTo>
                  <a:pt x="77303" y="64111"/>
                </a:lnTo>
                <a:lnTo>
                  <a:pt x="97941" y="51596"/>
                </a:lnTo>
                <a:lnTo>
                  <a:pt x="116917" y="33968"/>
                </a:lnTo>
                <a:lnTo>
                  <a:pt x="135507" y="15384"/>
                </a:lnTo>
                <a:lnTo>
                  <a:pt x="154986" y="0"/>
                </a:lnTo>
                <a:lnTo>
                  <a:pt x="164437" y="11255"/>
                </a:lnTo>
                <a:lnTo>
                  <a:pt x="150092" y="27335"/>
                </a:lnTo>
                <a:lnTo>
                  <a:pt x="126291" y="45984"/>
                </a:lnTo>
                <a:lnTo>
                  <a:pt x="107373" y="64945"/>
                </a:lnTo>
                <a:lnTo>
                  <a:pt x="132093" y="59849"/>
                </a:lnTo>
                <a:lnTo>
                  <a:pt x="169293" y="54566"/>
                </a:lnTo>
                <a:lnTo>
                  <a:pt x="201189" y="55437"/>
                </a:lnTo>
                <a:lnTo>
                  <a:pt x="210002" y="68802"/>
                </a:lnTo>
                <a:lnTo>
                  <a:pt x="194438" y="75753"/>
                </a:lnTo>
                <a:lnTo>
                  <a:pt x="164124" y="77245"/>
                </a:lnTo>
                <a:lnTo>
                  <a:pt x="130739" y="76647"/>
                </a:lnTo>
                <a:lnTo>
                  <a:pt x="105961" y="77323"/>
                </a:lnTo>
                <a:lnTo>
                  <a:pt x="123810" y="89521"/>
                </a:lnTo>
                <a:lnTo>
                  <a:pt x="142395" y="100972"/>
                </a:lnTo>
                <a:lnTo>
                  <a:pt x="159496" y="113746"/>
                </a:lnTo>
                <a:lnTo>
                  <a:pt x="172892" y="129914"/>
                </a:lnTo>
                <a:lnTo>
                  <a:pt x="149470" y="121782"/>
                </a:lnTo>
                <a:lnTo>
                  <a:pt x="129201" y="106101"/>
                </a:lnTo>
                <a:lnTo>
                  <a:pt x="109629" y="89316"/>
                </a:lnTo>
                <a:lnTo>
                  <a:pt x="88297" y="77870"/>
                </a:lnTo>
                <a:lnTo>
                  <a:pt x="68000" y="78436"/>
                </a:lnTo>
                <a:lnTo>
                  <a:pt x="39623" y="83281"/>
                </a:lnTo>
                <a:lnTo>
                  <a:pt x="13508" y="86106"/>
                </a:lnTo>
                <a:lnTo>
                  <a:pt x="0" y="806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4012696" y="6116758"/>
            <a:ext cx="213995" cy="132080"/>
          </a:xfrm>
          <a:custGeom>
            <a:avLst/>
            <a:gdLst/>
            <a:ahLst/>
            <a:cxnLst/>
            <a:rect l="l" t="t" r="r" b="b"/>
            <a:pathLst>
              <a:path w="213995" h="132079" extrusionOk="0">
                <a:moveTo>
                  <a:pt x="117234" y="77495"/>
                </a:moveTo>
                <a:lnTo>
                  <a:pt x="112627" y="64941"/>
                </a:lnTo>
                <a:lnTo>
                  <a:pt x="137393" y="60236"/>
                </a:lnTo>
                <a:lnTo>
                  <a:pt x="174647" y="55836"/>
                </a:lnTo>
                <a:lnTo>
                  <a:pt x="206134" y="57850"/>
                </a:lnTo>
                <a:lnTo>
                  <a:pt x="213602" y="72389"/>
                </a:lnTo>
                <a:lnTo>
                  <a:pt x="197480" y="77752"/>
                </a:lnTo>
                <a:lnTo>
                  <a:pt x="165922" y="78835"/>
                </a:lnTo>
                <a:lnTo>
                  <a:pt x="117234" y="77495"/>
                </a:lnTo>
                <a:close/>
              </a:path>
              <a:path w="213995" h="132079" extrusionOk="0">
                <a:moveTo>
                  <a:pt x="0" y="82548"/>
                </a:moveTo>
                <a:lnTo>
                  <a:pt x="13593" y="67729"/>
                </a:lnTo>
                <a:lnTo>
                  <a:pt x="35044" y="65231"/>
                </a:lnTo>
                <a:lnTo>
                  <a:pt x="59610" y="66782"/>
                </a:lnTo>
                <a:lnTo>
                  <a:pt x="82547" y="64111"/>
                </a:lnTo>
                <a:lnTo>
                  <a:pt x="103594" y="51417"/>
                </a:lnTo>
                <a:lnTo>
                  <a:pt x="122317" y="33296"/>
                </a:lnTo>
                <a:lnTo>
                  <a:pt x="140576" y="14555"/>
                </a:lnTo>
                <a:lnTo>
                  <a:pt x="160230" y="0"/>
                </a:lnTo>
                <a:lnTo>
                  <a:pt x="163217" y="16831"/>
                </a:lnTo>
                <a:lnTo>
                  <a:pt x="148275" y="32450"/>
                </a:lnTo>
                <a:lnTo>
                  <a:pt x="127409" y="48079"/>
                </a:lnTo>
                <a:lnTo>
                  <a:pt x="112627" y="64941"/>
                </a:lnTo>
                <a:lnTo>
                  <a:pt x="117234" y="77495"/>
                </a:lnTo>
                <a:lnTo>
                  <a:pt x="111228" y="77325"/>
                </a:lnTo>
                <a:lnTo>
                  <a:pt x="118146" y="96174"/>
                </a:lnTo>
                <a:lnTo>
                  <a:pt x="110779" y="90736"/>
                </a:lnTo>
                <a:lnTo>
                  <a:pt x="88306" y="79803"/>
                </a:lnTo>
                <a:lnTo>
                  <a:pt x="66831" y="77936"/>
                </a:lnTo>
                <a:lnTo>
                  <a:pt x="43427" y="80971"/>
                </a:lnTo>
                <a:lnTo>
                  <a:pt x="20386" y="84108"/>
                </a:lnTo>
                <a:lnTo>
                  <a:pt x="0" y="82548"/>
                </a:lnTo>
                <a:close/>
              </a:path>
              <a:path w="213995" h="132079" extrusionOk="0">
                <a:moveTo>
                  <a:pt x="118146" y="96174"/>
                </a:moveTo>
                <a:lnTo>
                  <a:pt x="111228" y="77325"/>
                </a:lnTo>
                <a:lnTo>
                  <a:pt x="127942" y="92071"/>
                </a:lnTo>
                <a:lnTo>
                  <a:pt x="148110" y="103987"/>
                </a:lnTo>
                <a:lnTo>
                  <a:pt x="165254" y="116198"/>
                </a:lnTo>
                <a:lnTo>
                  <a:pt x="172895" y="131827"/>
                </a:lnTo>
                <a:lnTo>
                  <a:pt x="152223" y="121552"/>
                </a:lnTo>
                <a:lnTo>
                  <a:pt x="131801" y="106254"/>
                </a:lnTo>
                <a:lnTo>
                  <a:pt x="118146" y="961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4455102" y="5951449"/>
            <a:ext cx="178435" cy="127000"/>
          </a:xfrm>
          <a:custGeom>
            <a:avLst/>
            <a:gdLst/>
            <a:ahLst/>
            <a:cxnLst/>
            <a:rect l="l" t="t" r="r" b="b"/>
            <a:pathLst>
              <a:path w="178435" h="127000" extrusionOk="0">
                <a:moveTo>
                  <a:pt x="417" y="126381"/>
                </a:moveTo>
                <a:lnTo>
                  <a:pt x="0" y="123868"/>
                </a:lnTo>
                <a:lnTo>
                  <a:pt x="37559" y="95495"/>
                </a:lnTo>
                <a:lnTo>
                  <a:pt x="58638" y="74366"/>
                </a:lnTo>
                <a:lnTo>
                  <a:pt x="73674" y="50173"/>
                </a:lnTo>
                <a:lnTo>
                  <a:pt x="87194" y="24767"/>
                </a:lnTo>
                <a:lnTo>
                  <a:pt x="103724" y="0"/>
                </a:lnTo>
                <a:lnTo>
                  <a:pt x="115508" y="9175"/>
                </a:lnTo>
                <a:lnTo>
                  <a:pt x="107358" y="27860"/>
                </a:lnTo>
                <a:lnTo>
                  <a:pt x="92176" y="50848"/>
                </a:lnTo>
                <a:lnTo>
                  <a:pt x="82863" y="72932"/>
                </a:lnTo>
                <a:lnTo>
                  <a:pt x="103204" y="61281"/>
                </a:lnTo>
                <a:lnTo>
                  <a:pt x="127445" y="45395"/>
                </a:lnTo>
                <a:lnTo>
                  <a:pt x="152046" y="32000"/>
                </a:lnTo>
                <a:lnTo>
                  <a:pt x="173464" y="27820"/>
                </a:lnTo>
                <a:lnTo>
                  <a:pt x="178021" y="38785"/>
                </a:lnTo>
                <a:lnTo>
                  <a:pt x="149069" y="57916"/>
                </a:lnTo>
                <a:lnTo>
                  <a:pt x="88622" y="88624"/>
                </a:lnTo>
                <a:lnTo>
                  <a:pt x="106021" y="91712"/>
                </a:lnTo>
                <a:lnTo>
                  <a:pt x="132482" y="95395"/>
                </a:lnTo>
                <a:lnTo>
                  <a:pt x="156590" y="100374"/>
                </a:lnTo>
                <a:lnTo>
                  <a:pt x="166934" y="107352"/>
                </a:lnTo>
                <a:lnTo>
                  <a:pt x="152224" y="116381"/>
                </a:lnTo>
                <a:lnTo>
                  <a:pt x="120243" y="110573"/>
                </a:lnTo>
                <a:lnTo>
                  <a:pt x="86781" y="100399"/>
                </a:lnTo>
                <a:lnTo>
                  <a:pt x="67630" y="96329"/>
                </a:lnTo>
                <a:lnTo>
                  <a:pt x="26923" y="113659"/>
                </a:lnTo>
                <a:lnTo>
                  <a:pt x="417" y="1263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4663582" y="5623123"/>
            <a:ext cx="164465" cy="159385"/>
          </a:xfrm>
          <a:custGeom>
            <a:avLst/>
            <a:gdLst/>
            <a:ahLst/>
            <a:cxnLst/>
            <a:rect l="l" t="t" r="r" b="b"/>
            <a:pathLst>
              <a:path w="164464" h="159385" extrusionOk="0">
                <a:moveTo>
                  <a:pt x="0" y="159348"/>
                </a:moveTo>
                <a:lnTo>
                  <a:pt x="2840" y="139401"/>
                </a:lnTo>
                <a:lnTo>
                  <a:pt x="16463" y="125596"/>
                </a:lnTo>
                <a:lnTo>
                  <a:pt x="34237" y="113738"/>
                </a:lnTo>
                <a:lnTo>
                  <a:pt x="49532" y="99633"/>
                </a:lnTo>
                <a:lnTo>
                  <a:pt x="60609" y="77183"/>
                </a:lnTo>
                <a:lnTo>
                  <a:pt x="67068" y="51686"/>
                </a:lnTo>
                <a:lnTo>
                  <a:pt x="71991" y="25254"/>
                </a:lnTo>
                <a:lnTo>
                  <a:pt x="78459" y="0"/>
                </a:lnTo>
                <a:lnTo>
                  <a:pt x="91162" y="9946"/>
                </a:lnTo>
                <a:lnTo>
                  <a:pt x="88468" y="30367"/>
                </a:lnTo>
                <a:lnTo>
                  <a:pt x="80448" y="55010"/>
                </a:lnTo>
                <a:lnTo>
                  <a:pt x="77175" y="77628"/>
                </a:lnTo>
                <a:lnTo>
                  <a:pt x="94664" y="60406"/>
                </a:lnTo>
                <a:lnTo>
                  <a:pt x="123846" y="33131"/>
                </a:lnTo>
                <a:lnTo>
                  <a:pt x="151384" y="14208"/>
                </a:lnTo>
                <a:lnTo>
                  <a:pt x="163942" y="22042"/>
                </a:lnTo>
                <a:lnTo>
                  <a:pt x="154325" y="39638"/>
                </a:lnTo>
                <a:lnTo>
                  <a:pt x="131575" y="57311"/>
                </a:lnTo>
                <a:lnTo>
                  <a:pt x="106068" y="74685"/>
                </a:lnTo>
                <a:lnTo>
                  <a:pt x="88179" y="91384"/>
                </a:lnTo>
                <a:lnTo>
                  <a:pt x="130978" y="92270"/>
                </a:lnTo>
                <a:lnTo>
                  <a:pt x="154710" y="92978"/>
                </a:lnTo>
                <a:lnTo>
                  <a:pt x="149237" y="95848"/>
                </a:lnTo>
                <a:lnTo>
                  <a:pt x="104421" y="103217"/>
                </a:lnTo>
                <a:lnTo>
                  <a:pt x="73273" y="112883"/>
                </a:lnTo>
                <a:lnTo>
                  <a:pt x="51206" y="127757"/>
                </a:lnTo>
                <a:lnTo>
                  <a:pt x="29641" y="144393"/>
                </a:lnTo>
                <a:lnTo>
                  <a:pt x="0" y="1593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4739975" y="5153317"/>
            <a:ext cx="173355" cy="156210"/>
          </a:xfrm>
          <a:custGeom>
            <a:avLst/>
            <a:gdLst/>
            <a:ahLst/>
            <a:cxnLst/>
            <a:rect l="l" t="t" r="r" b="b"/>
            <a:pathLst>
              <a:path w="173354" h="156210" extrusionOk="0">
                <a:moveTo>
                  <a:pt x="0" y="156044"/>
                </a:moveTo>
                <a:lnTo>
                  <a:pt x="15544" y="140305"/>
                </a:lnTo>
                <a:lnTo>
                  <a:pt x="33596" y="126551"/>
                </a:lnTo>
                <a:lnTo>
                  <a:pt x="50750" y="112062"/>
                </a:lnTo>
                <a:lnTo>
                  <a:pt x="63602" y="94116"/>
                </a:lnTo>
                <a:lnTo>
                  <a:pt x="71599" y="71450"/>
                </a:lnTo>
                <a:lnTo>
                  <a:pt x="76596" y="47681"/>
                </a:lnTo>
                <a:lnTo>
                  <a:pt x="80601" y="23601"/>
                </a:lnTo>
                <a:lnTo>
                  <a:pt x="85627" y="0"/>
                </a:lnTo>
                <a:lnTo>
                  <a:pt x="98255" y="11494"/>
                </a:lnTo>
                <a:lnTo>
                  <a:pt x="94931" y="31992"/>
                </a:lnTo>
                <a:lnTo>
                  <a:pt x="87112" y="57203"/>
                </a:lnTo>
                <a:lnTo>
                  <a:pt x="86255" y="82839"/>
                </a:lnTo>
                <a:lnTo>
                  <a:pt x="103875" y="64605"/>
                </a:lnTo>
                <a:lnTo>
                  <a:pt x="133612" y="37577"/>
                </a:lnTo>
                <a:lnTo>
                  <a:pt x="161367" y="19288"/>
                </a:lnTo>
                <a:lnTo>
                  <a:pt x="173040" y="27269"/>
                </a:lnTo>
                <a:lnTo>
                  <a:pt x="161921" y="44631"/>
                </a:lnTo>
                <a:lnTo>
                  <a:pt x="137107" y="63628"/>
                </a:lnTo>
                <a:lnTo>
                  <a:pt x="90095" y="93300"/>
                </a:lnTo>
                <a:lnTo>
                  <a:pt x="109800" y="92610"/>
                </a:lnTo>
                <a:lnTo>
                  <a:pt x="136285" y="89526"/>
                </a:lnTo>
                <a:lnTo>
                  <a:pt x="160440" y="88127"/>
                </a:lnTo>
                <a:lnTo>
                  <a:pt x="173157" y="92491"/>
                </a:lnTo>
                <a:lnTo>
                  <a:pt x="168391" y="102924"/>
                </a:lnTo>
                <a:lnTo>
                  <a:pt x="148535" y="107649"/>
                </a:lnTo>
                <a:lnTo>
                  <a:pt x="124528" y="108609"/>
                </a:lnTo>
                <a:lnTo>
                  <a:pt x="107309" y="107750"/>
                </a:lnTo>
                <a:lnTo>
                  <a:pt x="74576" y="114914"/>
                </a:lnTo>
                <a:lnTo>
                  <a:pt x="26699" y="153776"/>
                </a:lnTo>
                <a:lnTo>
                  <a:pt x="0" y="1560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3299251" y="6348683"/>
            <a:ext cx="153035" cy="167005"/>
          </a:xfrm>
          <a:custGeom>
            <a:avLst/>
            <a:gdLst/>
            <a:ahLst/>
            <a:cxnLst/>
            <a:rect l="l" t="t" r="r" b="b"/>
            <a:pathLst>
              <a:path w="153035" h="167004" extrusionOk="0">
                <a:moveTo>
                  <a:pt x="0" y="161577"/>
                </a:moveTo>
                <a:lnTo>
                  <a:pt x="12324" y="138962"/>
                </a:lnTo>
                <a:lnTo>
                  <a:pt x="33302" y="113283"/>
                </a:lnTo>
                <a:lnTo>
                  <a:pt x="45440" y="98847"/>
                </a:lnTo>
                <a:lnTo>
                  <a:pt x="50254" y="76327"/>
                </a:lnTo>
                <a:lnTo>
                  <a:pt x="49200" y="50540"/>
                </a:lnTo>
                <a:lnTo>
                  <a:pt x="46874" y="24202"/>
                </a:lnTo>
                <a:lnTo>
                  <a:pt x="47874" y="28"/>
                </a:lnTo>
                <a:lnTo>
                  <a:pt x="62545" y="713"/>
                </a:lnTo>
                <a:lnTo>
                  <a:pt x="64803" y="20623"/>
                </a:lnTo>
                <a:lnTo>
                  <a:pt x="62209" y="48193"/>
                </a:lnTo>
                <a:lnTo>
                  <a:pt x="62327" y="71859"/>
                </a:lnTo>
                <a:lnTo>
                  <a:pt x="76917" y="54378"/>
                </a:lnTo>
                <a:lnTo>
                  <a:pt x="100847" y="23856"/>
                </a:lnTo>
                <a:lnTo>
                  <a:pt x="124458" y="0"/>
                </a:lnTo>
                <a:lnTo>
                  <a:pt x="138091" y="2517"/>
                </a:lnTo>
                <a:lnTo>
                  <a:pt x="132039" y="21841"/>
                </a:lnTo>
                <a:lnTo>
                  <a:pt x="112717" y="45230"/>
                </a:lnTo>
                <a:lnTo>
                  <a:pt x="89894" y="68042"/>
                </a:lnTo>
                <a:lnTo>
                  <a:pt x="73338" y="85634"/>
                </a:lnTo>
                <a:lnTo>
                  <a:pt x="91501" y="81534"/>
                </a:lnTo>
                <a:lnTo>
                  <a:pt x="112262" y="73028"/>
                </a:lnTo>
                <a:lnTo>
                  <a:pt x="132404" y="65393"/>
                </a:lnTo>
                <a:lnTo>
                  <a:pt x="148712" y="63906"/>
                </a:lnTo>
                <a:lnTo>
                  <a:pt x="152634" y="71961"/>
                </a:lnTo>
                <a:lnTo>
                  <a:pt x="131929" y="82517"/>
                </a:lnTo>
                <a:lnTo>
                  <a:pt x="103939" y="91745"/>
                </a:lnTo>
                <a:lnTo>
                  <a:pt x="86003" y="95819"/>
                </a:lnTo>
                <a:lnTo>
                  <a:pt x="59910" y="106453"/>
                </a:lnTo>
                <a:lnTo>
                  <a:pt x="44177" y="129047"/>
                </a:lnTo>
                <a:lnTo>
                  <a:pt x="31311" y="152777"/>
                </a:lnTo>
                <a:lnTo>
                  <a:pt x="13821" y="166820"/>
                </a:lnTo>
                <a:lnTo>
                  <a:pt x="0" y="1615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3687848" y="6125530"/>
            <a:ext cx="175260" cy="151765"/>
          </a:xfrm>
          <a:custGeom>
            <a:avLst/>
            <a:gdLst/>
            <a:ahLst/>
            <a:cxnLst/>
            <a:rect l="l" t="t" r="r" b="b"/>
            <a:pathLst>
              <a:path w="175260" h="151764" extrusionOk="0">
                <a:moveTo>
                  <a:pt x="90322" y="99659"/>
                </a:moveTo>
                <a:lnTo>
                  <a:pt x="103443" y="59936"/>
                </a:lnTo>
                <a:lnTo>
                  <a:pt x="155226" y="22450"/>
                </a:lnTo>
                <a:lnTo>
                  <a:pt x="174955" y="22034"/>
                </a:lnTo>
                <a:lnTo>
                  <a:pt x="160080" y="42748"/>
                </a:lnTo>
                <a:lnTo>
                  <a:pt x="137624" y="57380"/>
                </a:lnTo>
                <a:lnTo>
                  <a:pt x="113099" y="70849"/>
                </a:lnTo>
                <a:lnTo>
                  <a:pt x="92015" y="88075"/>
                </a:lnTo>
                <a:lnTo>
                  <a:pt x="96101" y="99210"/>
                </a:lnTo>
                <a:lnTo>
                  <a:pt x="90322" y="99659"/>
                </a:lnTo>
                <a:close/>
              </a:path>
              <a:path w="175260" h="151764" extrusionOk="0">
                <a:moveTo>
                  <a:pt x="96101" y="99210"/>
                </a:moveTo>
                <a:lnTo>
                  <a:pt x="92015" y="88075"/>
                </a:lnTo>
                <a:lnTo>
                  <a:pt x="113093" y="89698"/>
                </a:lnTo>
                <a:lnTo>
                  <a:pt x="135181" y="89273"/>
                </a:lnTo>
                <a:lnTo>
                  <a:pt x="156101" y="91142"/>
                </a:lnTo>
                <a:lnTo>
                  <a:pt x="173678" y="99649"/>
                </a:lnTo>
                <a:lnTo>
                  <a:pt x="147389" y="105345"/>
                </a:lnTo>
                <a:lnTo>
                  <a:pt x="121357" y="102917"/>
                </a:lnTo>
                <a:lnTo>
                  <a:pt x="96303" y="99194"/>
                </a:lnTo>
                <a:lnTo>
                  <a:pt x="96101" y="99210"/>
                </a:lnTo>
                <a:close/>
              </a:path>
              <a:path w="175260" h="151764" extrusionOk="0">
                <a:moveTo>
                  <a:pt x="0" y="145588"/>
                </a:moveTo>
                <a:lnTo>
                  <a:pt x="6255" y="130784"/>
                </a:lnTo>
                <a:lnTo>
                  <a:pt x="27261" y="116174"/>
                </a:lnTo>
                <a:lnTo>
                  <a:pt x="51018" y="102099"/>
                </a:lnTo>
                <a:lnTo>
                  <a:pt x="65525" y="88900"/>
                </a:lnTo>
                <a:lnTo>
                  <a:pt x="72831" y="67241"/>
                </a:lnTo>
                <a:lnTo>
                  <a:pt x="81768" y="22100"/>
                </a:lnTo>
                <a:lnTo>
                  <a:pt x="89453" y="0"/>
                </a:lnTo>
                <a:lnTo>
                  <a:pt x="98839" y="10415"/>
                </a:lnTo>
                <a:lnTo>
                  <a:pt x="96117" y="31358"/>
                </a:lnTo>
                <a:lnTo>
                  <a:pt x="88435" y="56508"/>
                </a:lnTo>
                <a:lnTo>
                  <a:pt x="82940" y="79546"/>
                </a:lnTo>
                <a:lnTo>
                  <a:pt x="90322" y="99659"/>
                </a:lnTo>
                <a:lnTo>
                  <a:pt x="72952" y="101007"/>
                </a:lnTo>
                <a:lnTo>
                  <a:pt x="57815" y="113617"/>
                </a:lnTo>
                <a:lnTo>
                  <a:pt x="35652" y="135537"/>
                </a:lnTo>
                <a:lnTo>
                  <a:pt x="13901" y="151338"/>
                </a:lnTo>
                <a:lnTo>
                  <a:pt x="0" y="1455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4010216" y="5960450"/>
            <a:ext cx="173355" cy="151130"/>
          </a:xfrm>
          <a:custGeom>
            <a:avLst/>
            <a:gdLst/>
            <a:ahLst/>
            <a:cxnLst/>
            <a:rect l="l" t="t" r="r" b="b"/>
            <a:pathLst>
              <a:path w="173354" h="151129" extrusionOk="0">
                <a:moveTo>
                  <a:pt x="6" y="150813"/>
                </a:moveTo>
                <a:lnTo>
                  <a:pt x="0" y="137724"/>
                </a:lnTo>
                <a:lnTo>
                  <a:pt x="19781" y="120295"/>
                </a:lnTo>
                <a:lnTo>
                  <a:pt x="44266" y="103123"/>
                </a:lnTo>
                <a:lnTo>
                  <a:pt x="58371" y="90808"/>
                </a:lnTo>
                <a:lnTo>
                  <a:pt x="66094" y="69300"/>
                </a:lnTo>
                <a:lnTo>
                  <a:pt x="72459" y="45105"/>
                </a:lnTo>
                <a:lnTo>
                  <a:pt x="79076" y="21060"/>
                </a:lnTo>
                <a:lnTo>
                  <a:pt x="87554" y="0"/>
                </a:lnTo>
                <a:lnTo>
                  <a:pt x="102359" y="3275"/>
                </a:lnTo>
                <a:lnTo>
                  <a:pt x="98536" y="25054"/>
                </a:lnTo>
                <a:lnTo>
                  <a:pt x="87110" y="52884"/>
                </a:lnTo>
                <a:lnTo>
                  <a:pt x="79108" y="74310"/>
                </a:lnTo>
                <a:lnTo>
                  <a:pt x="99307" y="59169"/>
                </a:lnTo>
                <a:lnTo>
                  <a:pt x="128977" y="36584"/>
                </a:lnTo>
                <a:lnTo>
                  <a:pt x="157195" y="19795"/>
                </a:lnTo>
                <a:lnTo>
                  <a:pt x="173037" y="22042"/>
                </a:lnTo>
                <a:lnTo>
                  <a:pt x="164758" y="37921"/>
                </a:lnTo>
                <a:lnTo>
                  <a:pt x="139360" y="57290"/>
                </a:lnTo>
                <a:lnTo>
                  <a:pt x="90116" y="88076"/>
                </a:lnTo>
                <a:lnTo>
                  <a:pt x="111996" y="89768"/>
                </a:lnTo>
                <a:lnTo>
                  <a:pt x="134724" y="87566"/>
                </a:lnTo>
                <a:lnTo>
                  <a:pt x="155557" y="88511"/>
                </a:lnTo>
                <a:lnTo>
                  <a:pt x="171756" y="99647"/>
                </a:lnTo>
                <a:lnTo>
                  <a:pt x="145455" y="104497"/>
                </a:lnTo>
                <a:lnTo>
                  <a:pt x="119823" y="102006"/>
                </a:lnTo>
                <a:lnTo>
                  <a:pt x="94979" y="98677"/>
                </a:lnTo>
                <a:lnTo>
                  <a:pt x="71043" y="101011"/>
                </a:lnTo>
                <a:lnTo>
                  <a:pt x="55212" y="112725"/>
                </a:lnTo>
                <a:lnTo>
                  <a:pt x="35954" y="132320"/>
                </a:lnTo>
                <a:lnTo>
                  <a:pt x="16481" y="148711"/>
                </a:lnTo>
                <a:lnTo>
                  <a:pt x="6" y="1508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4405617" y="5822338"/>
            <a:ext cx="139700" cy="185420"/>
          </a:xfrm>
          <a:custGeom>
            <a:avLst/>
            <a:gdLst/>
            <a:ahLst/>
            <a:cxnLst/>
            <a:rect l="l" t="t" r="r" b="b"/>
            <a:pathLst>
              <a:path w="139700" h="185420" extrusionOk="0">
                <a:moveTo>
                  <a:pt x="66534" y="103729"/>
                </a:moveTo>
                <a:lnTo>
                  <a:pt x="61999" y="91375"/>
                </a:lnTo>
                <a:lnTo>
                  <a:pt x="84437" y="81949"/>
                </a:lnTo>
                <a:lnTo>
                  <a:pt x="106219" y="70496"/>
                </a:lnTo>
                <a:lnTo>
                  <a:pt x="125214" y="65355"/>
                </a:lnTo>
                <a:lnTo>
                  <a:pt x="139289" y="74867"/>
                </a:lnTo>
                <a:lnTo>
                  <a:pt x="111896" y="87194"/>
                </a:lnTo>
                <a:lnTo>
                  <a:pt x="83367" y="96281"/>
                </a:lnTo>
                <a:lnTo>
                  <a:pt x="66534" y="103729"/>
                </a:lnTo>
                <a:close/>
              </a:path>
              <a:path w="139700" h="185420" extrusionOk="0">
                <a:moveTo>
                  <a:pt x="56643" y="109261"/>
                </a:moveTo>
                <a:lnTo>
                  <a:pt x="47661" y="84756"/>
                </a:lnTo>
                <a:lnTo>
                  <a:pt x="59200" y="60848"/>
                </a:lnTo>
                <a:lnTo>
                  <a:pt x="73196" y="29753"/>
                </a:lnTo>
                <a:lnTo>
                  <a:pt x="89718" y="4973"/>
                </a:lnTo>
                <a:lnTo>
                  <a:pt x="108839" y="0"/>
                </a:lnTo>
                <a:lnTo>
                  <a:pt x="107958" y="14991"/>
                </a:lnTo>
                <a:lnTo>
                  <a:pt x="91985" y="42703"/>
                </a:lnTo>
                <a:lnTo>
                  <a:pt x="72729" y="71908"/>
                </a:lnTo>
                <a:lnTo>
                  <a:pt x="61999" y="91375"/>
                </a:lnTo>
                <a:lnTo>
                  <a:pt x="66534" y="103729"/>
                </a:lnTo>
                <a:lnTo>
                  <a:pt x="58421" y="107319"/>
                </a:lnTo>
                <a:lnTo>
                  <a:pt x="56643" y="109261"/>
                </a:lnTo>
                <a:close/>
              </a:path>
              <a:path w="139700" h="185420" extrusionOk="0">
                <a:moveTo>
                  <a:pt x="1073" y="184947"/>
                </a:moveTo>
                <a:lnTo>
                  <a:pt x="0" y="163426"/>
                </a:lnTo>
                <a:lnTo>
                  <a:pt x="9990" y="144916"/>
                </a:lnTo>
                <a:lnTo>
                  <a:pt x="23361" y="127225"/>
                </a:lnTo>
                <a:lnTo>
                  <a:pt x="32431" y="108162"/>
                </a:lnTo>
                <a:lnTo>
                  <a:pt x="33387" y="85047"/>
                </a:lnTo>
                <a:lnTo>
                  <a:pt x="29345" y="60350"/>
                </a:lnTo>
                <a:lnTo>
                  <a:pt x="23936" y="35406"/>
                </a:lnTo>
                <a:lnTo>
                  <a:pt x="20791" y="11547"/>
                </a:lnTo>
                <a:lnTo>
                  <a:pt x="36502" y="11686"/>
                </a:lnTo>
                <a:lnTo>
                  <a:pt x="41921" y="32119"/>
                </a:lnTo>
                <a:lnTo>
                  <a:pt x="43490" y="60572"/>
                </a:lnTo>
                <a:lnTo>
                  <a:pt x="47654" y="84770"/>
                </a:lnTo>
                <a:lnTo>
                  <a:pt x="56643" y="109261"/>
                </a:lnTo>
                <a:lnTo>
                  <a:pt x="41777" y="125500"/>
                </a:lnTo>
                <a:lnTo>
                  <a:pt x="34073" y="141739"/>
                </a:lnTo>
                <a:lnTo>
                  <a:pt x="24994" y="158390"/>
                </a:lnTo>
                <a:lnTo>
                  <a:pt x="14131" y="173457"/>
                </a:lnTo>
                <a:lnTo>
                  <a:pt x="1073" y="1849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4585734" y="5507175"/>
            <a:ext cx="123189" cy="205103"/>
          </a:xfrm>
          <a:custGeom>
            <a:avLst/>
            <a:gdLst/>
            <a:ahLst/>
            <a:cxnLst/>
            <a:rect l="l" t="t" r="r" b="b"/>
            <a:pathLst>
              <a:path w="123189" h="205104" extrusionOk="0">
                <a:moveTo>
                  <a:pt x="61110" y="116203"/>
                </a:moveTo>
                <a:lnTo>
                  <a:pt x="56949" y="104867"/>
                </a:lnTo>
                <a:lnTo>
                  <a:pt x="74706" y="94402"/>
                </a:lnTo>
                <a:lnTo>
                  <a:pt x="89810" y="81291"/>
                </a:lnTo>
                <a:lnTo>
                  <a:pt x="104930" y="67997"/>
                </a:lnTo>
                <a:lnTo>
                  <a:pt x="122734" y="56982"/>
                </a:lnTo>
                <a:lnTo>
                  <a:pt x="112312" y="79652"/>
                </a:lnTo>
                <a:lnTo>
                  <a:pt x="91055" y="94922"/>
                </a:lnTo>
                <a:lnTo>
                  <a:pt x="67592" y="108972"/>
                </a:lnTo>
                <a:lnTo>
                  <a:pt x="61110" y="116203"/>
                </a:lnTo>
                <a:close/>
              </a:path>
              <a:path w="123189" h="205104" extrusionOk="0">
                <a:moveTo>
                  <a:pt x="51516" y="126907"/>
                </a:moveTo>
                <a:lnTo>
                  <a:pt x="33479" y="77764"/>
                </a:lnTo>
                <a:lnTo>
                  <a:pt x="42623" y="98255"/>
                </a:lnTo>
                <a:lnTo>
                  <a:pt x="49035" y="75305"/>
                </a:lnTo>
                <a:lnTo>
                  <a:pt x="58216" y="37843"/>
                </a:lnTo>
                <a:lnTo>
                  <a:pt x="69937" y="6024"/>
                </a:lnTo>
                <a:lnTo>
                  <a:pt x="83965" y="0"/>
                </a:lnTo>
                <a:lnTo>
                  <a:pt x="87407" y="19731"/>
                </a:lnTo>
                <a:lnTo>
                  <a:pt x="77600" y="49386"/>
                </a:lnTo>
                <a:lnTo>
                  <a:pt x="64222" y="80565"/>
                </a:lnTo>
                <a:lnTo>
                  <a:pt x="56949" y="104867"/>
                </a:lnTo>
                <a:lnTo>
                  <a:pt x="61110" y="116203"/>
                </a:lnTo>
                <a:lnTo>
                  <a:pt x="51516" y="126907"/>
                </a:lnTo>
                <a:close/>
              </a:path>
              <a:path w="123189" h="205104" extrusionOk="0">
                <a:moveTo>
                  <a:pt x="0" y="30827"/>
                </a:moveTo>
                <a:lnTo>
                  <a:pt x="17465" y="34589"/>
                </a:lnTo>
                <a:lnTo>
                  <a:pt x="26859" y="53388"/>
                </a:lnTo>
                <a:lnTo>
                  <a:pt x="33479" y="77764"/>
                </a:lnTo>
                <a:lnTo>
                  <a:pt x="51516" y="126907"/>
                </a:lnTo>
                <a:lnTo>
                  <a:pt x="50551" y="127983"/>
                </a:lnTo>
                <a:lnTo>
                  <a:pt x="45996" y="146473"/>
                </a:lnTo>
                <a:lnTo>
                  <a:pt x="30356" y="103860"/>
                </a:lnTo>
                <a:lnTo>
                  <a:pt x="20861" y="79066"/>
                </a:lnTo>
                <a:lnTo>
                  <a:pt x="9573" y="53686"/>
                </a:lnTo>
                <a:lnTo>
                  <a:pt x="0" y="30827"/>
                </a:lnTo>
                <a:close/>
              </a:path>
              <a:path w="123189" h="205104" extrusionOk="0">
                <a:moveTo>
                  <a:pt x="19197" y="204777"/>
                </a:moveTo>
                <a:lnTo>
                  <a:pt x="14817" y="191418"/>
                </a:lnTo>
                <a:lnTo>
                  <a:pt x="20932" y="168089"/>
                </a:lnTo>
                <a:lnTo>
                  <a:pt x="30018" y="143149"/>
                </a:lnTo>
                <a:lnTo>
                  <a:pt x="34548" y="124959"/>
                </a:lnTo>
                <a:lnTo>
                  <a:pt x="30356" y="103860"/>
                </a:lnTo>
                <a:lnTo>
                  <a:pt x="45996" y="146473"/>
                </a:lnTo>
                <a:lnTo>
                  <a:pt x="45876" y="146962"/>
                </a:lnTo>
                <a:lnTo>
                  <a:pt x="40153" y="174927"/>
                </a:lnTo>
                <a:lnTo>
                  <a:pt x="31791" y="198618"/>
                </a:lnTo>
                <a:lnTo>
                  <a:pt x="19197" y="204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4671217" y="5042625"/>
            <a:ext cx="127000" cy="205103"/>
          </a:xfrm>
          <a:custGeom>
            <a:avLst/>
            <a:gdLst/>
            <a:ahLst/>
            <a:cxnLst/>
            <a:rect l="l" t="t" r="r" b="b"/>
            <a:pathLst>
              <a:path w="127000" h="205104" extrusionOk="0">
                <a:moveTo>
                  <a:pt x="16228" y="192804"/>
                </a:moveTo>
                <a:lnTo>
                  <a:pt x="15765" y="170891"/>
                </a:lnTo>
                <a:lnTo>
                  <a:pt x="22163" y="145481"/>
                </a:lnTo>
                <a:lnTo>
                  <a:pt x="30964" y="123306"/>
                </a:lnTo>
                <a:lnTo>
                  <a:pt x="30355" y="102664"/>
                </a:lnTo>
                <a:lnTo>
                  <a:pt x="18478" y="78358"/>
                </a:lnTo>
                <a:lnTo>
                  <a:pt x="5103" y="53403"/>
                </a:lnTo>
                <a:lnTo>
                  <a:pt x="0" y="30811"/>
                </a:lnTo>
                <a:lnTo>
                  <a:pt x="14711" y="31402"/>
                </a:lnTo>
                <a:lnTo>
                  <a:pt x="23581" y="50735"/>
                </a:lnTo>
                <a:lnTo>
                  <a:pt x="31311" y="76968"/>
                </a:lnTo>
                <a:lnTo>
                  <a:pt x="42607" y="98255"/>
                </a:lnTo>
                <a:lnTo>
                  <a:pt x="47014" y="74729"/>
                </a:lnTo>
                <a:lnTo>
                  <a:pt x="57036" y="36251"/>
                </a:lnTo>
                <a:lnTo>
                  <a:pt x="70179" y="4212"/>
                </a:lnTo>
                <a:lnTo>
                  <a:pt x="83949" y="0"/>
                </a:lnTo>
                <a:lnTo>
                  <a:pt x="85749" y="20220"/>
                </a:lnTo>
                <a:lnTo>
                  <a:pt x="76569" y="50060"/>
                </a:lnTo>
                <a:lnTo>
                  <a:pt x="64328" y="81085"/>
                </a:lnTo>
                <a:lnTo>
                  <a:pt x="56943" y="104863"/>
                </a:lnTo>
                <a:lnTo>
                  <a:pt x="73653" y="89666"/>
                </a:lnTo>
                <a:lnTo>
                  <a:pt x="91777" y="72847"/>
                </a:lnTo>
                <a:lnTo>
                  <a:pt x="109890" y="62680"/>
                </a:lnTo>
                <a:lnTo>
                  <a:pt x="126567" y="67439"/>
                </a:lnTo>
                <a:lnTo>
                  <a:pt x="88341" y="100350"/>
                </a:lnTo>
                <a:lnTo>
                  <a:pt x="61689" y="126014"/>
                </a:lnTo>
                <a:lnTo>
                  <a:pt x="42838" y="156653"/>
                </a:lnTo>
                <a:lnTo>
                  <a:pt x="28012" y="204487"/>
                </a:lnTo>
                <a:lnTo>
                  <a:pt x="16228" y="1928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6425359" y="4885597"/>
            <a:ext cx="128270" cy="208915"/>
          </a:xfrm>
          <a:custGeom>
            <a:avLst/>
            <a:gdLst/>
            <a:ahLst/>
            <a:cxnLst/>
            <a:rect l="l" t="t" r="r" b="b"/>
            <a:pathLst>
              <a:path w="128270" h="208914" extrusionOk="0">
                <a:moveTo>
                  <a:pt x="47891" y="109707"/>
                </a:moveTo>
                <a:lnTo>
                  <a:pt x="58579" y="107575"/>
                </a:lnTo>
                <a:lnTo>
                  <a:pt x="63513" y="130975"/>
                </a:lnTo>
                <a:lnTo>
                  <a:pt x="70167" y="167781"/>
                </a:lnTo>
                <a:lnTo>
                  <a:pt x="72696" y="200318"/>
                </a:lnTo>
                <a:lnTo>
                  <a:pt x="64871" y="208776"/>
                </a:lnTo>
                <a:lnTo>
                  <a:pt x="53669" y="190834"/>
                </a:lnTo>
                <a:lnTo>
                  <a:pt x="49860" y="164699"/>
                </a:lnTo>
                <a:lnTo>
                  <a:pt x="49662" y="163087"/>
                </a:lnTo>
                <a:lnTo>
                  <a:pt x="49025" y="133865"/>
                </a:lnTo>
                <a:lnTo>
                  <a:pt x="47891" y="109707"/>
                </a:lnTo>
                <a:close/>
              </a:path>
              <a:path w="128270" h="208914" extrusionOk="0">
                <a:moveTo>
                  <a:pt x="42675" y="0"/>
                </a:moveTo>
                <a:lnTo>
                  <a:pt x="50392" y="53721"/>
                </a:lnTo>
                <a:lnTo>
                  <a:pt x="73540" y="99062"/>
                </a:lnTo>
                <a:lnTo>
                  <a:pt x="88108" y="109666"/>
                </a:lnTo>
                <a:lnTo>
                  <a:pt x="102591" y="121985"/>
                </a:lnTo>
                <a:lnTo>
                  <a:pt x="116161" y="135356"/>
                </a:lnTo>
                <a:lnTo>
                  <a:pt x="127988" y="149113"/>
                </a:lnTo>
                <a:lnTo>
                  <a:pt x="110152" y="151020"/>
                </a:lnTo>
                <a:lnTo>
                  <a:pt x="93894" y="138302"/>
                </a:lnTo>
                <a:lnTo>
                  <a:pt x="77331" y="120606"/>
                </a:lnTo>
                <a:lnTo>
                  <a:pt x="58579" y="107575"/>
                </a:lnTo>
                <a:lnTo>
                  <a:pt x="30823" y="113112"/>
                </a:lnTo>
                <a:lnTo>
                  <a:pt x="39361" y="94804"/>
                </a:lnTo>
                <a:lnTo>
                  <a:pt x="39067" y="69627"/>
                </a:lnTo>
                <a:lnTo>
                  <a:pt x="32682" y="41736"/>
                </a:lnTo>
                <a:lnTo>
                  <a:pt x="30465" y="16677"/>
                </a:lnTo>
                <a:lnTo>
                  <a:pt x="42675" y="0"/>
                </a:lnTo>
                <a:close/>
              </a:path>
              <a:path w="128270" h="208914" extrusionOk="0">
                <a:moveTo>
                  <a:pt x="30823" y="113112"/>
                </a:moveTo>
                <a:lnTo>
                  <a:pt x="47891" y="109707"/>
                </a:lnTo>
                <a:lnTo>
                  <a:pt x="33279" y="126130"/>
                </a:lnTo>
                <a:lnTo>
                  <a:pt x="25236" y="145830"/>
                </a:lnTo>
                <a:lnTo>
                  <a:pt x="16483" y="163716"/>
                </a:lnTo>
                <a:lnTo>
                  <a:pt x="153" y="174427"/>
                </a:lnTo>
                <a:lnTo>
                  <a:pt x="0" y="173660"/>
                </a:lnTo>
                <a:lnTo>
                  <a:pt x="5205" y="152673"/>
                </a:lnTo>
                <a:lnTo>
                  <a:pt x="16796" y="133786"/>
                </a:lnTo>
                <a:lnTo>
                  <a:pt x="29765" y="115381"/>
                </a:lnTo>
                <a:lnTo>
                  <a:pt x="30823" y="1131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55020" y="5274298"/>
            <a:ext cx="128204" cy="20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665859" y="5606600"/>
            <a:ext cx="129255" cy="206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6776330" y="6049907"/>
            <a:ext cx="120014" cy="184150"/>
          </a:xfrm>
          <a:custGeom>
            <a:avLst/>
            <a:gdLst/>
            <a:ahLst/>
            <a:cxnLst/>
            <a:rect l="l" t="t" r="r" b="b"/>
            <a:pathLst>
              <a:path w="120015" h="184150" extrusionOk="0">
                <a:moveTo>
                  <a:pt x="13421" y="27"/>
                </a:moveTo>
                <a:lnTo>
                  <a:pt x="15911" y="0"/>
                </a:lnTo>
                <a:lnTo>
                  <a:pt x="37606" y="40289"/>
                </a:lnTo>
                <a:lnTo>
                  <a:pt x="54809" y="63673"/>
                </a:lnTo>
                <a:lnTo>
                  <a:pt x="75891" y="81710"/>
                </a:lnTo>
                <a:lnTo>
                  <a:pt x="98375" y="98472"/>
                </a:lnTo>
                <a:lnTo>
                  <a:pt x="119784" y="118028"/>
                </a:lnTo>
                <a:lnTo>
                  <a:pt x="109129" y="127981"/>
                </a:lnTo>
                <a:lnTo>
                  <a:pt x="92321" y="117376"/>
                </a:lnTo>
                <a:lnTo>
                  <a:pt x="72426" y="99378"/>
                </a:lnTo>
                <a:lnTo>
                  <a:pt x="52511" y="87151"/>
                </a:lnTo>
                <a:lnTo>
                  <a:pt x="60672" y="108419"/>
                </a:lnTo>
                <a:lnTo>
                  <a:pt x="72330" y="134061"/>
                </a:lnTo>
                <a:lnTo>
                  <a:pt x="81529" y="159678"/>
                </a:lnTo>
                <a:lnTo>
                  <a:pt x="82309" y="180868"/>
                </a:lnTo>
                <a:lnTo>
                  <a:pt x="71026" y="183615"/>
                </a:lnTo>
                <a:lnTo>
                  <a:pt x="56949" y="152966"/>
                </a:lnTo>
                <a:lnTo>
                  <a:pt x="36479" y="90350"/>
                </a:lnTo>
                <a:lnTo>
                  <a:pt x="30851" y="106600"/>
                </a:lnTo>
                <a:lnTo>
                  <a:pt x="23271" y="131464"/>
                </a:lnTo>
                <a:lnTo>
                  <a:pt x="14796" y="153877"/>
                </a:lnTo>
                <a:lnTo>
                  <a:pt x="6484" y="162774"/>
                </a:lnTo>
                <a:lnTo>
                  <a:pt x="0" y="147304"/>
                </a:lnTo>
                <a:lnTo>
                  <a:pt x="10471" y="117454"/>
                </a:lnTo>
                <a:lnTo>
                  <a:pt x="25385" y="86831"/>
                </a:lnTo>
                <a:lnTo>
                  <a:pt x="32229" y="69044"/>
                </a:lnTo>
                <a:lnTo>
                  <a:pt x="21679" y="27374"/>
                </a:lnTo>
                <a:lnTo>
                  <a:pt x="13421" y="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6540700" y="4875201"/>
            <a:ext cx="156210" cy="160020"/>
          </a:xfrm>
          <a:custGeom>
            <a:avLst/>
            <a:gdLst/>
            <a:ahLst/>
            <a:cxnLst/>
            <a:rect l="l" t="t" r="r" b="b"/>
            <a:pathLst>
              <a:path w="156209" h="160020" extrusionOk="0">
                <a:moveTo>
                  <a:pt x="7165" y="0"/>
                </a:moveTo>
                <a:lnTo>
                  <a:pt x="27134" y="15198"/>
                </a:lnTo>
                <a:lnTo>
                  <a:pt x="48748" y="39162"/>
                </a:lnTo>
                <a:lnTo>
                  <a:pt x="60846" y="52965"/>
                </a:lnTo>
                <a:lnTo>
                  <a:pt x="81866" y="60936"/>
                </a:lnTo>
                <a:lnTo>
                  <a:pt x="106933" y="63757"/>
                </a:lnTo>
                <a:lnTo>
                  <a:pt x="132726" y="65439"/>
                </a:lnTo>
                <a:lnTo>
                  <a:pt x="155923" y="69993"/>
                </a:lnTo>
                <a:lnTo>
                  <a:pt x="153032" y="83981"/>
                </a:lnTo>
                <a:lnTo>
                  <a:pt x="133458" y="83189"/>
                </a:lnTo>
                <a:lnTo>
                  <a:pt x="107222" y="76600"/>
                </a:lnTo>
                <a:lnTo>
                  <a:pt x="84346" y="73195"/>
                </a:lnTo>
                <a:lnTo>
                  <a:pt x="99012" y="89805"/>
                </a:lnTo>
                <a:lnTo>
                  <a:pt x="124855" y="117324"/>
                </a:lnTo>
                <a:lnTo>
                  <a:pt x="144308" y="143546"/>
                </a:lnTo>
                <a:lnTo>
                  <a:pt x="139804" y="156265"/>
                </a:lnTo>
                <a:lnTo>
                  <a:pt x="122059" y="147580"/>
                </a:lnTo>
                <a:lnTo>
                  <a:pt x="102405" y="125547"/>
                </a:lnTo>
                <a:lnTo>
                  <a:pt x="83841" y="100237"/>
                </a:lnTo>
                <a:lnTo>
                  <a:pt x="69366" y="81722"/>
                </a:lnTo>
                <a:lnTo>
                  <a:pt x="70566" y="99775"/>
                </a:lnTo>
                <a:lnTo>
                  <a:pt x="75625" y="120977"/>
                </a:lnTo>
                <a:lnTo>
                  <a:pt x="79937" y="141456"/>
                </a:lnTo>
                <a:lnTo>
                  <a:pt x="78894" y="157338"/>
                </a:lnTo>
                <a:lnTo>
                  <a:pt x="70517" y="159908"/>
                </a:lnTo>
                <a:lnTo>
                  <a:pt x="63470" y="138454"/>
                </a:lnTo>
                <a:lnTo>
                  <a:pt x="58812" y="110201"/>
                </a:lnTo>
                <a:lnTo>
                  <a:pt x="57604" y="92371"/>
                </a:lnTo>
                <a:lnTo>
                  <a:pt x="51299" y="65730"/>
                </a:lnTo>
                <a:lnTo>
                  <a:pt x="31868" y="47262"/>
                </a:lnTo>
                <a:lnTo>
                  <a:pt x="10904" y="31379"/>
                </a:lnTo>
                <a:lnTo>
                  <a:pt x="0" y="12493"/>
                </a:lnTo>
                <a:lnTo>
                  <a:pt x="71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12101" y="5283950"/>
            <a:ext cx="134688" cy="18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824683" y="5617314"/>
            <a:ext cx="132832" cy="185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6865311" y="6013527"/>
            <a:ext cx="165100" cy="149225"/>
          </a:xfrm>
          <a:custGeom>
            <a:avLst/>
            <a:gdLst/>
            <a:ahLst/>
            <a:cxnLst/>
            <a:rect l="l" t="t" r="r" b="b"/>
            <a:pathLst>
              <a:path w="165100" h="149225" extrusionOk="0">
                <a:moveTo>
                  <a:pt x="68494" y="74940"/>
                </a:moveTo>
                <a:lnTo>
                  <a:pt x="81117" y="72422"/>
                </a:lnTo>
                <a:lnTo>
                  <a:pt x="86810" y="95372"/>
                </a:lnTo>
                <a:lnTo>
                  <a:pt x="94561" y="117993"/>
                </a:lnTo>
                <a:lnTo>
                  <a:pt x="96638" y="137000"/>
                </a:lnTo>
                <a:lnTo>
                  <a:pt x="85311" y="149103"/>
                </a:lnTo>
                <a:lnTo>
                  <a:pt x="77569" y="120962"/>
                </a:lnTo>
                <a:lnTo>
                  <a:pt x="73129" y="92213"/>
                </a:lnTo>
                <a:lnTo>
                  <a:pt x="68494" y="74940"/>
                </a:lnTo>
                <a:close/>
              </a:path>
              <a:path w="165100" h="149225" extrusionOk="0">
                <a:moveTo>
                  <a:pt x="64655" y="64619"/>
                </a:moveTo>
                <a:lnTo>
                  <a:pt x="89690" y="59635"/>
                </a:lnTo>
                <a:lnTo>
                  <a:pt x="111028" y="74272"/>
                </a:lnTo>
                <a:lnTo>
                  <a:pt x="138934" y="92336"/>
                </a:lnTo>
                <a:lnTo>
                  <a:pt x="160356" y="111887"/>
                </a:lnTo>
                <a:lnTo>
                  <a:pt x="162253" y="130990"/>
                </a:lnTo>
                <a:lnTo>
                  <a:pt x="147907" y="127915"/>
                </a:lnTo>
                <a:lnTo>
                  <a:pt x="123569" y="108455"/>
                </a:lnTo>
                <a:lnTo>
                  <a:pt x="98288" y="85620"/>
                </a:lnTo>
                <a:lnTo>
                  <a:pt x="81117" y="72422"/>
                </a:lnTo>
                <a:lnTo>
                  <a:pt x="68494" y="74940"/>
                </a:lnTo>
                <a:lnTo>
                  <a:pt x="66260" y="66615"/>
                </a:lnTo>
                <a:lnTo>
                  <a:pt x="64655" y="64619"/>
                </a:lnTo>
                <a:close/>
              </a:path>
              <a:path w="165100" h="149225" extrusionOk="0">
                <a:moveTo>
                  <a:pt x="0" y="0"/>
                </a:moveTo>
                <a:lnTo>
                  <a:pt x="20950" y="2168"/>
                </a:lnTo>
                <a:lnTo>
                  <a:pt x="37310" y="14514"/>
                </a:lnTo>
                <a:lnTo>
                  <a:pt x="52364" y="29985"/>
                </a:lnTo>
                <a:lnTo>
                  <a:pt x="69397" y="41530"/>
                </a:lnTo>
                <a:lnTo>
                  <a:pt x="91578" y="45884"/>
                </a:lnTo>
                <a:lnTo>
                  <a:pt x="116047" y="45674"/>
                </a:lnTo>
                <a:lnTo>
                  <a:pt x="140963" y="44188"/>
                </a:lnTo>
                <a:lnTo>
                  <a:pt x="164486" y="44714"/>
                </a:lnTo>
                <a:lnTo>
                  <a:pt x="161963" y="59782"/>
                </a:lnTo>
                <a:lnTo>
                  <a:pt x="141403" y="61948"/>
                </a:lnTo>
                <a:lnTo>
                  <a:pt x="113682" y="59226"/>
                </a:lnTo>
                <a:lnTo>
                  <a:pt x="89677" y="59627"/>
                </a:lnTo>
                <a:lnTo>
                  <a:pt x="64655" y="64619"/>
                </a:lnTo>
                <a:lnTo>
                  <a:pt x="51230" y="47928"/>
                </a:lnTo>
                <a:lnTo>
                  <a:pt x="36717" y="38115"/>
                </a:lnTo>
                <a:lnTo>
                  <a:pt x="22014" y="26921"/>
                </a:lnTo>
                <a:lnTo>
                  <a:pt x="9112" y="142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7120430" y="6245597"/>
            <a:ext cx="22225" cy="7620"/>
          </a:xfrm>
          <a:custGeom>
            <a:avLst/>
            <a:gdLst/>
            <a:ahLst/>
            <a:cxnLst/>
            <a:rect l="l" t="t" r="r" b="b"/>
            <a:pathLst>
              <a:path w="22225" h="7620" extrusionOk="0">
                <a:moveTo>
                  <a:pt x="0" y="2220"/>
                </a:moveTo>
                <a:lnTo>
                  <a:pt x="13569" y="0"/>
                </a:lnTo>
                <a:lnTo>
                  <a:pt x="21773" y="3547"/>
                </a:lnTo>
                <a:lnTo>
                  <a:pt x="1656" y="7560"/>
                </a:lnTo>
                <a:lnTo>
                  <a:pt x="0" y="22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9073708" y="7070139"/>
            <a:ext cx="127000" cy="133350"/>
          </a:xfrm>
          <a:custGeom>
            <a:avLst/>
            <a:gdLst/>
            <a:ahLst/>
            <a:cxnLst/>
            <a:rect l="l" t="t" r="r" b="b"/>
            <a:pathLst>
              <a:path w="127000" h="133350" extrusionOk="0">
                <a:moveTo>
                  <a:pt x="62065" y="69217"/>
                </a:moveTo>
                <a:lnTo>
                  <a:pt x="84130" y="23779"/>
                </a:lnTo>
                <a:lnTo>
                  <a:pt x="111328" y="4123"/>
                </a:lnTo>
                <a:lnTo>
                  <a:pt x="106900" y="20712"/>
                </a:lnTo>
                <a:lnTo>
                  <a:pt x="93533" y="37488"/>
                </a:lnTo>
                <a:lnTo>
                  <a:pt x="92688" y="38501"/>
                </a:lnTo>
                <a:lnTo>
                  <a:pt x="75071" y="55810"/>
                </a:lnTo>
                <a:lnTo>
                  <a:pt x="62065" y="69217"/>
                </a:lnTo>
                <a:close/>
              </a:path>
              <a:path w="127000" h="133350" extrusionOk="0">
                <a:moveTo>
                  <a:pt x="0" y="133275"/>
                </a:moveTo>
                <a:lnTo>
                  <a:pt x="12911" y="117227"/>
                </a:lnTo>
                <a:lnTo>
                  <a:pt x="27537" y="98857"/>
                </a:lnTo>
                <a:lnTo>
                  <a:pt x="38790" y="79373"/>
                </a:lnTo>
                <a:lnTo>
                  <a:pt x="41581" y="59982"/>
                </a:lnTo>
                <a:lnTo>
                  <a:pt x="39805" y="45483"/>
                </a:lnTo>
                <a:lnTo>
                  <a:pt x="39090" y="30080"/>
                </a:lnTo>
                <a:lnTo>
                  <a:pt x="39502" y="14633"/>
                </a:lnTo>
                <a:lnTo>
                  <a:pt x="41108" y="0"/>
                </a:lnTo>
                <a:lnTo>
                  <a:pt x="52098" y="9476"/>
                </a:lnTo>
                <a:lnTo>
                  <a:pt x="53559" y="26148"/>
                </a:lnTo>
                <a:lnTo>
                  <a:pt x="52240" y="45768"/>
                </a:lnTo>
                <a:lnTo>
                  <a:pt x="54893" y="64088"/>
                </a:lnTo>
                <a:lnTo>
                  <a:pt x="73518" y="77407"/>
                </a:lnTo>
                <a:lnTo>
                  <a:pt x="57958" y="82539"/>
                </a:lnTo>
                <a:lnTo>
                  <a:pt x="43216" y="96706"/>
                </a:lnTo>
                <a:lnTo>
                  <a:pt x="30234" y="115980"/>
                </a:lnTo>
                <a:lnTo>
                  <a:pt x="16624" y="131218"/>
                </a:lnTo>
                <a:lnTo>
                  <a:pt x="0" y="133275"/>
                </a:lnTo>
                <a:close/>
              </a:path>
              <a:path w="127000" h="133350" extrusionOk="0">
                <a:moveTo>
                  <a:pt x="73518" y="77407"/>
                </a:moveTo>
                <a:lnTo>
                  <a:pt x="62065" y="69217"/>
                </a:lnTo>
                <a:lnTo>
                  <a:pt x="79867" y="68720"/>
                </a:lnTo>
                <a:lnTo>
                  <a:pt x="95977" y="62522"/>
                </a:lnTo>
                <a:lnTo>
                  <a:pt x="111406" y="57751"/>
                </a:lnTo>
                <a:lnTo>
                  <a:pt x="126777" y="61444"/>
                </a:lnTo>
                <a:lnTo>
                  <a:pt x="126408" y="61961"/>
                </a:lnTo>
                <a:lnTo>
                  <a:pt x="111104" y="70551"/>
                </a:lnTo>
                <a:lnTo>
                  <a:pt x="93513" y="74202"/>
                </a:lnTo>
                <a:lnTo>
                  <a:pt x="75446" y="76771"/>
                </a:lnTo>
                <a:lnTo>
                  <a:pt x="73518" y="774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9213257" y="6770860"/>
            <a:ext cx="136525" cy="121920"/>
          </a:xfrm>
          <a:custGeom>
            <a:avLst/>
            <a:gdLst/>
            <a:ahLst/>
            <a:cxnLst/>
            <a:rect l="l" t="t" r="r" b="b"/>
            <a:pathLst>
              <a:path w="136525" h="121920" extrusionOk="0">
                <a:moveTo>
                  <a:pt x="1613" y="121466"/>
                </a:moveTo>
                <a:lnTo>
                  <a:pt x="0" y="109986"/>
                </a:lnTo>
                <a:lnTo>
                  <a:pt x="14087" y="97391"/>
                </a:lnTo>
                <a:lnTo>
                  <a:pt x="32710" y="85559"/>
                </a:lnTo>
                <a:lnTo>
                  <a:pt x="44703" y="76367"/>
                </a:lnTo>
                <a:lnTo>
                  <a:pt x="52590" y="59029"/>
                </a:lnTo>
                <a:lnTo>
                  <a:pt x="57111" y="39090"/>
                </a:lnTo>
                <a:lnTo>
                  <a:pt x="60954" y="18697"/>
                </a:lnTo>
                <a:lnTo>
                  <a:pt x="66805" y="0"/>
                </a:lnTo>
                <a:lnTo>
                  <a:pt x="77993" y="3155"/>
                </a:lnTo>
                <a:lnTo>
                  <a:pt x="75804" y="20028"/>
                </a:lnTo>
                <a:lnTo>
                  <a:pt x="68588" y="42776"/>
                </a:lnTo>
                <a:lnTo>
                  <a:pt x="64699" y="63561"/>
                </a:lnTo>
                <a:lnTo>
                  <a:pt x="78559" y="49256"/>
                </a:lnTo>
                <a:lnTo>
                  <a:pt x="100480" y="29290"/>
                </a:lnTo>
                <a:lnTo>
                  <a:pt x="121685" y="15697"/>
                </a:lnTo>
                <a:lnTo>
                  <a:pt x="133398" y="20515"/>
                </a:lnTo>
                <a:lnTo>
                  <a:pt x="126341" y="31965"/>
                </a:lnTo>
                <a:lnTo>
                  <a:pt x="107223" y="46399"/>
                </a:lnTo>
                <a:lnTo>
                  <a:pt x="85168" y="60830"/>
                </a:lnTo>
                <a:lnTo>
                  <a:pt x="69299" y="72273"/>
                </a:lnTo>
                <a:lnTo>
                  <a:pt x="86389" y="72316"/>
                </a:lnTo>
                <a:lnTo>
                  <a:pt x="103625" y="71544"/>
                </a:lnTo>
                <a:lnTo>
                  <a:pt x="120483" y="72295"/>
                </a:lnTo>
                <a:lnTo>
                  <a:pt x="136438" y="76909"/>
                </a:lnTo>
                <a:lnTo>
                  <a:pt x="117524" y="81996"/>
                </a:lnTo>
                <a:lnTo>
                  <a:pt x="97302" y="80752"/>
                </a:lnTo>
                <a:lnTo>
                  <a:pt x="77042" y="78478"/>
                </a:lnTo>
                <a:lnTo>
                  <a:pt x="58015" y="80473"/>
                </a:lnTo>
                <a:lnTo>
                  <a:pt x="45021" y="89854"/>
                </a:lnTo>
                <a:lnTo>
                  <a:pt x="28663" y="105617"/>
                </a:lnTo>
                <a:lnTo>
                  <a:pt x="12880" y="119057"/>
                </a:lnTo>
                <a:lnTo>
                  <a:pt x="1613" y="1214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9350330" y="6517109"/>
            <a:ext cx="135255" cy="125095"/>
          </a:xfrm>
          <a:custGeom>
            <a:avLst/>
            <a:gdLst/>
            <a:ahLst/>
            <a:cxnLst/>
            <a:rect l="l" t="t" r="r" b="b"/>
            <a:pathLst>
              <a:path w="135254" h="125095" extrusionOk="0">
                <a:moveTo>
                  <a:pt x="74253" y="69706"/>
                </a:moveTo>
                <a:lnTo>
                  <a:pt x="65649" y="63554"/>
                </a:lnTo>
                <a:lnTo>
                  <a:pt x="79713" y="49484"/>
                </a:lnTo>
                <a:lnTo>
                  <a:pt x="102064" y="30071"/>
                </a:lnTo>
                <a:lnTo>
                  <a:pt x="123512" y="17407"/>
                </a:lnTo>
                <a:lnTo>
                  <a:pt x="134871" y="23588"/>
                </a:lnTo>
                <a:lnTo>
                  <a:pt x="126741" y="34249"/>
                </a:lnTo>
                <a:lnTo>
                  <a:pt x="106628" y="48967"/>
                </a:lnTo>
                <a:lnTo>
                  <a:pt x="74253" y="69706"/>
                </a:lnTo>
                <a:close/>
              </a:path>
              <a:path w="135254" h="125095" extrusionOk="0">
                <a:moveTo>
                  <a:pt x="0" y="125059"/>
                </a:moveTo>
                <a:lnTo>
                  <a:pt x="2261" y="109344"/>
                </a:lnTo>
                <a:lnTo>
                  <a:pt x="15146" y="98188"/>
                </a:lnTo>
                <a:lnTo>
                  <a:pt x="31870" y="88295"/>
                </a:lnTo>
                <a:lnTo>
                  <a:pt x="45648" y="76366"/>
                </a:lnTo>
                <a:lnTo>
                  <a:pt x="53722" y="58730"/>
                </a:lnTo>
                <a:lnTo>
                  <a:pt x="57858" y="38581"/>
                </a:lnTo>
                <a:lnTo>
                  <a:pt x="61415" y="18233"/>
                </a:lnTo>
                <a:lnTo>
                  <a:pt x="67750" y="0"/>
                </a:lnTo>
                <a:lnTo>
                  <a:pt x="77207" y="9668"/>
                </a:lnTo>
                <a:lnTo>
                  <a:pt x="74422" y="26504"/>
                </a:lnTo>
                <a:lnTo>
                  <a:pt x="67775" y="45977"/>
                </a:lnTo>
                <a:lnTo>
                  <a:pt x="65649" y="63554"/>
                </a:lnTo>
                <a:lnTo>
                  <a:pt x="74253" y="69706"/>
                </a:lnTo>
                <a:lnTo>
                  <a:pt x="70260" y="72264"/>
                </a:lnTo>
                <a:lnTo>
                  <a:pt x="83182" y="81504"/>
                </a:lnTo>
                <a:lnTo>
                  <a:pt x="41558" y="92374"/>
                </a:lnTo>
                <a:lnTo>
                  <a:pt x="14000" y="117027"/>
                </a:lnTo>
                <a:lnTo>
                  <a:pt x="0" y="125059"/>
                </a:lnTo>
                <a:close/>
              </a:path>
              <a:path w="135254" h="125095" extrusionOk="0">
                <a:moveTo>
                  <a:pt x="83182" y="81504"/>
                </a:moveTo>
                <a:lnTo>
                  <a:pt x="70260" y="72264"/>
                </a:lnTo>
                <a:lnTo>
                  <a:pt x="87745" y="74475"/>
                </a:lnTo>
                <a:lnTo>
                  <a:pt x="106223" y="73305"/>
                </a:lnTo>
                <a:lnTo>
                  <a:pt x="122858" y="73669"/>
                </a:lnTo>
                <a:lnTo>
                  <a:pt x="134816" y="80486"/>
                </a:lnTo>
                <a:lnTo>
                  <a:pt x="116742" y="82952"/>
                </a:lnTo>
                <a:lnTo>
                  <a:pt x="96590" y="82026"/>
                </a:lnTo>
                <a:lnTo>
                  <a:pt x="83182" y="81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583752" y="6225007"/>
            <a:ext cx="101578" cy="14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569319" y="5918439"/>
            <a:ext cx="91235" cy="16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414301" y="5576993"/>
            <a:ext cx="99922" cy="16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9347427" y="5239703"/>
            <a:ext cx="108639" cy="14812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9477736" y="4939327"/>
            <a:ext cx="112395" cy="146050"/>
          </a:xfrm>
          <a:custGeom>
            <a:avLst/>
            <a:gdLst/>
            <a:ahLst/>
            <a:cxnLst/>
            <a:rect l="l" t="t" r="r" b="b"/>
            <a:pathLst>
              <a:path w="112395" h="146050" extrusionOk="0">
                <a:moveTo>
                  <a:pt x="0" y="145553"/>
                </a:moveTo>
                <a:lnTo>
                  <a:pt x="1986" y="132324"/>
                </a:lnTo>
                <a:lnTo>
                  <a:pt x="12037" y="112054"/>
                </a:lnTo>
                <a:lnTo>
                  <a:pt x="23387" y="90721"/>
                </a:lnTo>
                <a:lnTo>
                  <a:pt x="29271" y="74303"/>
                </a:lnTo>
                <a:lnTo>
                  <a:pt x="28301" y="57742"/>
                </a:lnTo>
                <a:lnTo>
                  <a:pt x="24818" y="41093"/>
                </a:lnTo>
                <a:lnTo>
                  <a:pt x="21653" y="24774"/>
                </a:lnTo>
                <a:lnTo>
                  <a:pt x="21639" y="9202"/>
                </a:lnTo>
                <a:lnTo>
                  <a:pt x="25346" y="8039"/>
                </a:lnTo>
                <a:lnTo>
                  <a:pt x="27909" y="6311"/>
                </a:lnTo>
                <a:lnTo>
                  <a:pt x="33944" y="7165"/>
                </a:lnTo>
                <a:lnTo>
                  <a:pt x="33488" y="21304"/>
                </a:lnTo>
                <a:lnTo>
                  <a:pt x="33438" y="38486"/>
                </a:lnTo>
                <a:lnTo>
                  <a:pt x="34651" y="55644"/>
                </a:lnTo>
                <a:lnTo>
                  <a:pt x="37986" y="69709"/>
                </a:lnTo>
                <a:lnTo>
                  <a:pt x="48210" y="53025"/>
                </a:lnTo>
                <a:lnTo>
                  <a:pt x="56740" y="32514"/>
                </a:lnTo>
                <a:lnTo>
                  <a:pt x="65645" y="13172"/>
                </a:lnTo>
                <a:lnTo>
                  <a:pt x="76995" y="0"/>
                </a:lnTo>
                <a:lnTo>
                  <a:pt x="84847" y="3579"/>
                </a:lnTo>
                <a:lnTo>
                  <a:pt x="74975" y="28926"/>
                </a:lnTo>
                <a:lnTo>
                  <a:pt x="59691" y="58260"/>
                </a:lnTo>
                <a:lnTo>
                  <a:pt x="51308" y="73802"/>
                </a:lnTo>
                <a:lnTo>
                  <a:pt x="66391" y="69817"/>
                </a:lnTo>
                <a:lnTo>
                  <a:pt x="81041" y="62341"/>
                </a:lnTo>
                <a:lnTo>
                  <a:pt x="95948" y="56499"/>
                </a:lnTo>
                <a:lnTo>
                  <a:pt x="111801" y="57417"/>
                </a:lnTo>
                <a:lnTo>
                  <a:pt x="99194" y="67664"/>
                </a:lnTo>
                <a:lnTo>
                  <a:pt x="83345" y="76243"/>
                </a:lnTo>
                <a:lnTo>
                  <a:pt x="66344" y="82710"/>
                </a:lnTo>
                <a:lnTo>
                  <a:pt x="50278" y="86618"/>
                </a:lnTo>
                <a:lnTo>
                  <a:pt x="38424" y="98718"/>
                </a:lnTo>
                <a:lnTo>
                  <a:pt x="23603" y="122277"/>
                </a:lnTo>
                <a:lnTo>
                  <a:pt x="9550" y="142740"/>
                </a:lnTo>
                <a:lnTo>
                  <a:pt x="0" y="145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8982602" y="6996828"/>
            <a:ext cx="100965" cy="165735"/>
          </a:xfrm>
          <a:custGeom>
            <a:avLst/>
            <a:gdLst/>
            <a:ahLst/>
            <a:cxnLst/>
            <a:rect l="l" t="t" r="r" b="b"/>
            <a:pathLst>
              <a:path w="100965" h="165734" extrusionOk="0">
                <a:moveTo>
                  <a:pt x="40812" y="165206"/>
                </a:moveTo>
                <a:lnTo>
                  <a:pt x="38769" y="144962"/>
                </a:lnTo>
                <a:lnTo>
                  <a:pt x="41006" y="118875"/>
                </a:lnTo>
                <a:lnTo>
                  <a:pt x="42488" y="104056"/>
                </a:lnTo>
                <a:lnTo>
                  <a:pt x="35585" y="87209"/>
                </a:lnTo>
                <a:lnTo>
                  <a:pt x="23395" y="70834"/>
                </a:lnTo>
                <a:lnTo>
                  <a:pt x="10129" y="54663"/>
                </a:lnTo>
                <a:lnTo>
                  <a:pt x="0" y="38429"/>
                </a:lnTo>
                <a:lnTo>
                  <a:pt x="9879" y="32362"/>
                </a:lnTo>
                <a:lnTo>
                  <a:pt x="20233" y="44364"/>
                </a:lnTo>
                <a:lnTo>
                  <a:pt x="30838" y="63525"/>
                </a:lnTo>
                <a:lnTo>
                  <a:pt x="41471" y="78931"/>
                </a:lnTo>
                <a:lnTo>
                  <a:pt x="43196" y="61035"/>
                </a:lnTo>
                <a:lnTo>
                  <a:pt x="45199" y="30473"/>
                </a:lnTo>
                <a:lnTo>
                  <a:pt x="49967" y="4408"/>
                </a:lnTo>
                <a:lnTo>
                  <a:pt x="59987" y="0"/>
                </a:lnTo>
                <a:lnTo>
                  <a:pt x="64657" y="15309"/>
                </a:lnTo>
                <a:lnTo>
                  <a:pt x="62480" y="39165"/>
                </a:lnTo>
                <a:lnTo>
                  <a:pt x="57760" y="64198"/>
                </a:lnTo>
                <a:lnTo>
                  <a:pt x="54802" y="83040"/>
                </a:lnTo>
                <a:lnTo>
                  <a:pt x="64826" y="72297"/>
                </a:lnTo>
                <a:lnTo>
                  <a:pt x="74581" y="57524"/>
                </a:lnTo>
                <a:lnTo>
                  <a:pt x="84321" y="43594"/>
                </a:lnTo>
                <a:lnTo>
                  <a:pt x="94301" y="35383"/>
                </a:lnTo>
                <a:lnTo>
                  <a:pt x="100453" y="38903"/>
                </a:lnTo>
                <a:lnTo>
                  <a:pt x="91649" y="54990"/>
                </a:lnTo>
                <a:lnTo>
                  <a:pt x="77498" y="73445"/>
                </a:lnTo>
                <a:lnTo>
                  <a:pt x="67610" y="84069"/>
                </a:lnTo>
                <a:lnTo>
                  <a:pt x="55324" y="102601"/>
                </a:lnTo>
                <a:lnTo>
                  <a:pt x="55134" y="124344"/>
                </a:lnTo>
                <a:lnTo>
                  <a:pt x="57322" y="145556"/>
                </a:lnTo>
                <a:lnTo>
                  <a:pt x="52171" y="162494"/>
                </a:lnTo>
                <a:lnTo>
                  <a:pt x="40812" y="1652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9163798" y="6674918"/>
            <a:ext cx="99695" cy="158750"/>
          </a:xfrm>
          <a:custGeom>
            <a:avLst/>
            <a:gdLst/>
            <a:ahLst/>
            <a:cxnLst/>
            <a:rect l="l" t="t" r="r" b="b"/>
            <a:pathLst>
              <a:path w="99695" h="158750" extrusionOk="0">
                <a:moveTo>
                  <a:pt x="45019" y="88279"/>
                </a:moveTo>
                <a:lnTo>
                  <a:pt x="31230" y="78419"/>
                </a:lnTo>
                <a:lnTo>
                  <a:pt x="35864" y="56507"/>
                </a:lnTo>
                <a:lnTo>
                  <a:pt x="43059" y="30622"/>
                </a:lnTo>
                <a:lnTo>
                  <a:pt x="52939" y="9031"/>
                </a:lnTo>
                <a:lnTo>
                  <a:pt x="65629" y="0"/>
                </a:lnTo>
                <a:lnTo>
                  <a:pt x="65160" y="20134"/>
                </a:lnTo>
                <a:lnTo>
                  <a:pt x="57031" y="39662"/>
                </a:lnTo>
                <a:lnTo>
                  <a:pt x="47033" y="59348"/>
                </a:lnTo>
                <a:lnTo>
                  <a:pt x="40957" y="79961"/>
                </a:lnTo>
                <a:lnTo>
                  <a:pt x="48590" y="85420"/>
                </a:lnTo>
                <a:lnTo>
                  <a:pt x="45019" y="88279"/>
                </a:lnTo>
                <a:close/>
              </a:path>
              <a:path w="99695" h="158750" extrusionOk="0">
                <a:moveTo>
                  <a:pt x="48590" y="85420"/>
                </a:moveTo>
                <a:lnTo>
                  <a:pt x="40957" y="79961"/>
                </a:lnTo>
                <a:lnTo>
                  <a:pt x="55437" y="71663"/>
                </a:lnTo>
                <a:lnTo>
                  <a:pt x="69662" y="61579"/>
                </a:lnTo>
                <a:lnTo>
                  <a:pt x="84149" y="53511"/>
                </a:lnTo>
                <a:lnTo>
                  <a:pt x="99415" y="51264"/>
                </a:lnTo>
                <a:lnTo>
                  <a:pt x="84799" y="66657"/>
                </a:lnTo>
                <a:lnTo>
                  <a:pt x="66726" y="76629"/>
                </a:lnTo>
                <a:lnTo>
                  <a:pt x="48715" y="85320"/>
                </a:lnTo>
                <a:close/>
              </a:path>
              <a:path w="99695" h="158750" extrusionOk="0">
                <a:moveTo>
                  <a:pt x="6558" y="158381"/>
                </a:moveTo>
                <a:lnTo>
                  <a:pt x="4038" y="145934"/>
                </a:lnTo>
                <a:lnTo>
                  <a:pt x="11230" y="127064"/>
                </a:lnTo>
                <a:lnTo>
                  <a:pt x="20457" y="107323"/>
                </a:lnTo>
                <a:lnTo>
                  <a:pt x="24037" y="92261"/>
                </a:lnTo>
                <a:lnTo>
                  <a:pt x="19144" y="74870"/>
                </a:lnTo>
                <a:lnTo>
                  <a:pt x="4842" y="41416"/>
                </a:lnTo>
                <a:lnTo>
                  <a:pt x="0" y="23568"/>
                </a:lnTo>
                <a:lnTo>
                  <a:pt x="10771" y="26204"/>
                </a:lnTo>
                <a:lnTo>
                  <a:pt x="18336" y="41093"/>
                </a:lnTo>
                <a:lnTo>
                  <a:pt x="24540" y="60931"/>
                </a:lnTo>
                <a:lnTo>
                  <a:pt x="31230" y="78419"/>
                </a:lnTo>
                <a:lnTo>
                  <a:pt x="45019" y="88279"/>
                </a:lnTo>
                <a:lnTo>
                  <a:pt x="34284" y="96872"/>
                </a:lnTo>
                <a:lnTo>
                  <a:pt x="30030" y="111828"/>
                </a:lnTo>
                <a:lnTo>
                  <a:pt x="25343" y="135987"/>
                </a:lnTo>
                <a:lnTo>
                  <a:pt x="18195" y="155965"/>
                </a:lnTo>
                <a:lnTo>
                  <a:pt x="6558" y="1583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9299313" y="6424822"/>
            <a:ext cx="99695" cy="161289"/>
          </a:xfrm>
          <a:custGeom>
            <a:avLst/>
            <a:gdLst/>
            <a:ahLst/>
            <a:cxnLst/>
            <a:rect l="l" t="t" r="r" b="b"/>
            <a:pathLst>
              <a:path w="99695" h="161290" extrusionOk="0">
                <a:moveTo>
                  <a:pt x="10133" y="160934"/>
                </a:moveTo>
                <a:lnTo>
                  <a:pt x="4290" y="152387"/>
                </a:lnTo>
                <a:lnTo>
                  <a:pt x="9426" y="132220"/>
                </a:lnTo>
                <a:lnTo>
                  <a:pt x="17746" y="110133"/>
                </a:lnTo>
                <a:lnTo>
                  <a:pt x="21458" y="95826"/>
                </a:lnTo>
                <a:lnTo>
                  <a:pt x="16905" y="78349"/>
                </a:lnTo>
                <a:lnTo>
                  <a:pt x="10267" y="59719"/>
                </a:lnTo>
                <a:lnTo>
                  <a:pt x="3860" y="41075"/>
                </a:lnTo>
                <a:lnTo>
                  <a:pt x="0" y="23555"/>
                </a:lnTo>
                <a:lnTo>
                  <a:pt x="11123" y="19121"/>
                </a:lnTo>
                <a:lnTo>
                  <a:pt x="18342" y="35044"/>
                </a:lnTo>
                <a:lnTo>
                  <a:pt x="23299" y="58295"/>
                </a:lnTo>
                <a:lnTo>
                  <a:pt x="27633" y="75844"/>
                </a:lnTo>
                <a:lnTo>
                  <a:pt x="34062" y="56985"/>
                </a:lnTo>
                <a:lnTo>
                  <a:pt x="43352" y="29060"/>
                </a:lnTo>
                <a:lnTo>
                  <a:pt x="54279" y="5566"/>
                </a:lnTo>
                <a:lnTo>
                  <a:pt x="65620" y="0"/>
                </a:lnTo>
                <a:lnTo>
                  <a:pt x="67300" y="14047"/>
                </a:lnTo>
                <a:lnTo>
                  <a:pt x="59363" y="37975"/>
                </a:lnTo>
                <a:lnTo>
                  <a:pt x="40957" y="79948"/>
                </a:lnTo>
                <a:lnTo>
                  <a:pt x="55992" y="71339"/>
                </a:lnTo>
                <a:lnTo>
                  <a:pt x="69842" y="59810"/>
                </a:lnTo>
                <a:lnTo>
                  <a:pt x="83860" y="51177"/>
                </a:lnTo>
                <a:lnTo>
                  <a:pt x="99399" y="51260"/>
                </a:lnTo>
                <a:lnTo>
                  <a:pt x="84397" y="66104"/>
                </a:lnTo>
                <a:lnTo>
                  <a:pt x="66558" y="75858"/>
                </a:lnTo>
                <a:lnTo>
                  <a:pt x="48860" y="84713"/>
                </a:lnTo>
                <a:lnTo>
                  <a:pt x="34279" y="96865"/>
                </a:lnTo>
                <a:lnTo>
                  <a:pt x="29173" y="111545"/>
                </a:lnTo>
                <a:lnTo>
                  <a:pt x="25344" y="132895"/>
                </a:lnTo>
                <a:lnTo>
                  <a:pt x="19947" y="152247"/>
                </a:lnTo>
                <a:lnTo>
                  <a:pt x="10133" y="1609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9457337" y="6173163"/>
            <a:ext cx="105577" cy="16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429342" y="5898376"/>
            <a:ext cx="95588" cy="16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277917" y="5556990"/>
            <a:ext cx="98938" cy="15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9227017" y="5184852"/>
            <a:ext cx="98334" cy="17172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9360472" y="4886019"/>
            <a:ext cx="102235" cy="170180"/>
          </a:xfrm>
          <a:custGeom>
            <a:avLst/>
            <a:gdLst/>
            <a:ahLst/>
            <a:cxnLst/>
            <a:rect l="l" t="t" r="r" b="b"/>
            <a:pathLst>
              <a:path w="102234" h="170179" extrusionOk="0">
                <a:moveTo>
                  <a:pt x="61908" y="170182"/>
                </a:moveTo>
                <a:lnTo>
                  <a:pt x="54085" y="156061"/>
                </a:lnTo>
                <a:lnTo>
                  <a:pt x="52026" y="139956"/>
                </a:lnTo>
                <a:lnTo>
                  <a:pt x="52230" y="122815"/>
                </a:lnTo>
                <a:lnTo>
                  <a:pt x="51199" y="105587"/>
                </a:lnTo>
                <a:lnTo>
                  <a:pt x="43524" y="90023"/>
                </a:lnTo>
                <a:lnTo>
                  <a:pt x="28917" y="73753"/>
                </a:lnTo>
                <a:lnTo>
                  <a:pt x="12651" y="58147"/>
                </a:lnTo>
                <a:lnTo>
                  <a:pt x="0" y="44576"/>
                </a:lnTo>
                <a:lnTo>
                  <a:pt x="9808" y="37787"/>
                </a:lnTo>
                <a:lnTo>
                  <a:pt x="21845" y="50011"/>
                </a:lnTo>
                <a:lnTo>
                  <a:pt x="35510" y="68492"/>
                </a:lnTo>
                <a:lnTo>
                  <a:pt x="50202" y="80476"/>
                </a:lnTo>
                <a:lnTo>
                  <a:pt x="46077" y="57160"/>
                </a:lnTo>
                <a:lnTo>
                  <a:pt x="41722" y="29603"/>
                </a:lnTo>
                <a:lnTo>
                  <a:pt x="43800" y="7364"/>
                </a:lnTo>
                <a:lnTo>
                  <a:pt x="58974" y="0"/>
                </a:lnTo>
                <a:lnTo>
                  <a:pt x="60008" y="39455"/>
                </a:lnTo>
                <a:lnTo>
                  <a:pt x="60269" y="61129"/>
                </a:lnTo>
                <a:lnTo>
                  <a:pt x="59933" y="82011"/>
                </a:lnTo>
                <a:lnTo>
                  <a:pt x="69675" y="67159"/>
                </a:lnTo>
                <a:lnTo>
                  <a:pt x="78344" y="51782"/>
                </a:lnTo>
                <a:lnTo>
                  <a:pt x="88324" y="38709"/>
                </a:lnTo>
                <a:lnTo>
                  <a:pt x="101998" y="30766"/>
                </a:lnTo>
                <a:lnTo>
                  <a:pt x="93729" y="52949"/>
                </a:lnTo>
                <a:lnTo>
                  <a:pt x="78908" y="72556"/>
                </a:lnTo>
                <a:lnTo>
                  <a:pt x="65621" y="91897"/>
                </a:lnTo>
                <a:lnTo>
                  <a:pt x="61956" y="113280"/>
                </a:lnTo>
                <a:lnTo>
                  <a:pt x="64992" y="128283"/>
                </a:lnTo>
                <a:lnTo>
                  <a:pt x="67525" y="142848"/>
                </a:lnTo>
                <a:lnTo>
                  <a:pt x="67262" y="156854"/>
                </a:lnTo>
                <a:lnTo>
                  <a:pt x="61908" y="170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" y="107193"/>
            <a:ext cx="18287949" cy="91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777069" y="5943942"/>
            <a:ext cx="3152774" cy="29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8672696" y="1798284"/>
            <a:ext cx="3409948" cy="32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06236" y="5943942"/>
            <a:ext cx="3409949" cy="321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/>
          <p:nvPr/>
        </p:nvSpPr>
        <p:spPr>
          <a:xfrm>
            <a:off x="11167561" y="5248954"/>
            <a:ext cx="129539" cy="135255"/>
          </a:xfrm>
          <a:custGeom>
            <a:avLst/>
            <a:gdLst/>
            <a:ahLst/>
            <a:cxnLst/>
            <a:rect l="l" t="t" r="r" b="b"/>
            <a:pathLst>
              <a:path w="129540" h="135254" extrusionOk="0">
                <a:moveTo>
                  <a:pt x="1341" y="0"/>
                </a:moveTo>
                <a:lnTo>
                  <a:pt x="13250" y="3393"/>
                </a:lnTo>
                <a:lnTo>
                  <a:pt x="30201" y="18593"/>
                </a:lnTo>
                <a:lnTo>
                  <a:pt x="48767" y="36639"/>
                </a:lnTo>
                <a:lnTo>
                  <a:pt x="65521" y="48571"/>
                </a:lnTo>
                <a:lnTo>
                  <a:pt x="80427" y="52525"/>
                </a:lnTo>
                <a:lnTo>
                  <a:pt x="96598" y="54318"/>
                </a:lnTo>
                <a:lnTo>
                  <a:pt x="113091" y="55619"/>
                </a:lnTo>
                <a:lnTo>
                  <a:pt x="128966" y="58100"/>
                </a:lnTo>
                <a:lnTo>
                  <a:pt x="122498" y="68923"/>
                </a:lnTo>
                <a:lnTo>
                  <a:pt x="106823" y="68318"/>
                </a:lnTo>
                <a:lnTo>
                  <a:pt x="86800" y="62719"/>
                </a:lnTo>
                <a:lnTo>
                  <a:pt x="67293" y="58558"/>
                </a:lnTo>
                <a:lnTo>
                  <a:pt x="66358" y="64907"/>
                </a:lnTo>
                <a:lnTo>
                  <a:pt x="79563" y="74471"/>
                </a:lnTo>
                <a:lnTo>
                  <a:pt x="97914" y="88974"/>
                </a:lnTo>
                <a:lnTo>
                  <a:pt x="114712" y="104932"/>
                </a:lnTo>
                <a:lnTo>
                  <a:pt x="123260" y="118862"/>
                </a:lnTo>
                <a:lnTo>
                  <a:pt x="116418" y="125811"/>
                </a:lnTo>
                <a:lnTo>
                  <a:pt x="94859" y="108446"/>
                </a:lnTo>
                <a:lnTo>
                  <a:pt x="70778" y="83236"/>
                </a:lnTo>
                <a:lnTo>
                  <a:pt x="56372" y="66651"/>
                </a:lnTo>
                <a:lnTo>
                  <a:pt x="57116" y="85079"/>
                </a:lnTo>
                <a:lnTo>
                  <a:pt x="60163" y="103141"/>
                </a:lnTo>
                <a:lnTo>
                  <a:pt x="61241" y="119976"/>
                </a:lnTo>
                <a:lnTo>
                  <a:pt x="56076" y="134726"/>
                </a:lnTo>
                <a:lnTo>
                  <a:pt x="50135" y="116150"/>
                </a:lnTo>
                <a:lnTo>
                  <a:pt x="49753" y="97524"/>
                </a:lnTo>
                <a:lnTo>
                  <a:pt x="50344" y="79332"/>
                </a:lnTo>
                <a:lnTo>
                  <a:pt x="47326" y="62054"/>
                </a:lnTo>
                <a:lnTo>
                  <a:pt x="34724" y="46444"/>
                </a:lnTo>
                <a:lnTo>
                  <a:pt x="15038" y="28759"/>
                </a:lnTo>
                <a:lnTo>
                  <a:pt x="0" y="12209"/>
                </a:lnTo>
                <a:lnTo>
                  <a:pt x="13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11424379" y="5472231"/>
            <a:ext cx="128270" cy="137795"/>
          </a:xfrm>
          <a:custGeom>
            <a:avLst/>
            <a:gdLst/>
            <a:ahLst/>
            <a:cxnLst/>
            <a:rect l="l" t="t" r="r" b="b"/>
            <a:pathLst>
              <a:path w="128270" h="137795" extrusionOk="0">
                <a:moveTo>
                  <a:pt x="253" y="0"/>
                </a:moveTo>
                <a:lnTo>
                  <a:pt x="12581" y="6141"/>
                </a:lnTo>
                <a:lnTo>
                  <a:pt x="29264" y="22413"/>
                </a:lnTo>
                <a:lnTo>
                  <a:pt x="46577" y="40294"/>
                </a:lnTo>
                <a:lnTo>
                  <a:pt x="60800" y="51264"/>
                </a:lnTo>
                <a:lnTo>
                  <a:pt x="77322" y="55567"/>
                </a:lnTo>
                <a:lnTo>
                  <a:pt x="94721" y="57439"/>
                </a:lnTo>
                <a:lnTo>
                  <a:pt x="111697" y="59517"/>
                </a:lnTo>
                <a:lnTo>
                  <a:pt x="126950" y="64443"/>
                </a:lnTo>
                <a:lnTo>
                  <a:pt x="126921" y="68442"/>
                </a:lnTo>
                <a:lnTo>
                  <a:pt x="127806" y="71500"/>
                </a:lnTo>
                <a:lnTo>
                  <a:pt x="125068" y="77138"/>
                </a:lnTo>
                <a:lnTo>
                  <a:pt x="111367" y="72206"/>
                </a:lnTo>
                <a:lnTo>
                  <a:pt x="94559" y="66706"/>
                </a:lnTo>
                <a:lnTo>
                  <a:pt x="77377" y="62451"/>
                </a:lnTo>
                <a:lnTo>
                  <a:pt x="62554" y="61254"/>
                </a:lnTo>
                <a:lnTo>
                  <a:pt x="75670" y="76558"/>
                </a:lnTo>
                <a:lnTo>
                  <a:pt x="93068" y="91417"/>
                </a:lnTo>
                <a:lnTo>
                  <a:pt x="109202" y="106272"/>
                </a:lnTo>
                <a:lnTo>
                  <a:pt x="118525" y="121564"/>
                </a:lnTo>
                <a:lnTo>
                  <a:pt x="112547" y="128117"/>
                </a:lnTo>
                <a:lnTo>
                  <a:pt x="90838" y="110409"/>
                </a:lnTo>
                <a:lnTo>
                  <a:pt x="66928" y="86139"/>
                </a:lnTo>
                <a:lnTo>
                  <a:pt x="54350" y="73000"/>
                </a:lnTo>
                <a:lnTo>
                  <a:pt x="53501" y="89032"/>
                </a:lnTo>
                <a:lnTo>
                  <a:pt x="56208" y="105749"/>
                </a:lnTo>
                <a:lnTo>
                  <a:pt x="57233" y="122198"/>
                </a:lnTo>
                <a:lnTo>
                  <a:pt x="51341" y="137429"/>
                </a:lnTo>
                <a:lnTo>
                  <a:pt x="45278" y="121834"/>
                </a:lnTo>
                <a:lnTo>
                  <a:pt x="41869" y="103594"/>
                </a:lnTo>
                <a:lnTo>
                  <a:pt x="40892" y="84896"/>
                </a:lnTo>
                <a:lnTo>
                  <a:pt x="42125" y="67925"/>
                </a:lnTo>
                <a:lnTo>
                  <a:pt x="34011" y="52480"/>
                </a:lnTo>
                <a:lnTo>
                  <a:pt x="15610" y="30495"/>
                </a:lnTo>
                <a:lnTo>
                  <a:pt x="0" y="10243"/>
                </a:lnTo>
                <a:lnTo>
                  <a:pt x="2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1218057" y="5180394"/>
            <a:ext cx="172720" cy="100330"/>
          </a:xfrm>
          <a:custGeom>
            <a:avLst/>
            <a:gdLst/>
            <a:ahLst/>
            <a:cxnLst/>
            <a:rect l="l" t="t" r="r" b="b"/>
            <a:pathLst>
              <a:path w="172720" h="100329" extrusionOk="0">
                <a:moveTo>
                  <a:pt x="0" y="20770"/>
                </a:moveTo>
                <a:lnTo>
                  <a:pt x="16069" y="15532"/>
                </a:lnTo>
                <a:lnTo>
                  <a:pt x="32355" y="18828"/>
                </a:lnTo>
                <a:lnTo>
                  <a:pt x="49119" y="25597"/>
                </a:lnTo>
                <a:lnTo>
                  <a:pt x="66623" y="30776"/>
                </a:lnTo>
                <a:lnTo>
                  <a:pt x="84621" y="27763"/>
                </a:lnTo>
                <a:lnTo>
                  <a:pt x="103927" y="17621"/>
                </a:lnTo>
                <a:lnTo>
                  <a:pt x="123547" y="6362"/>
                </a:lnTo>
                <a:lnTo>
                  <a:pt x="142489" y="0"/>
                </a:lnTo>
                <a:lnTo>
                  <a:pt x="141636" y="10875"/>
                </a:lnTo>
                <a:lnTo>
                  <a:pt x="127024" y="18882"/>
                </a:lnTo>
                <a:lnTo>
                  <a:pt x="106729" y="25975"/>
                </a:lnTo>
                <a:lnTo>
                  <a:pt x="88826" y="34111"/>
                </a:lnTo>
                <a:lnTo>
                  <a:pt x="108693" y="38417"/>
                </a:lnTo>
                <a:lnTo>
                  <a:pt x="137500" y="43221"/>
                </a:lnTo>
                <a:lnTo>
                  <a:pt x="162799" y="50653"/>
                </a:lnTo>
                <a:lnTo>
                  <a:pt x="172143" y="62846"/>
                </a:lnTo>
                <a:lnTo>
                  <a:pt x="159311" y="68200"/>
                </a:lnTo>
                <a:lnTo>
                  <a:pt x="133283" y="62279"/>
                </a:lnTo>
                <a:lnTo>
                  <a:pt x="105389" y="52631"/>
                </a:lnTo>
                <a:lnTo>
                  <a:pt x="86957" y="46807"/>
                </a:lnTo>
                <a:lnTo>
                  <a:pt x="94313" y="60982"/>
                </a:lnTo>
                <a:lnTo>
                  <a:pt x="106214" y="70736"/>
                </a:lnTo>
                <a:lnTo>
                  <a:pt x="118187" y="79714"/>
                </a:lnTo>
                <a:lnTo>
                  <a:pt x="125761" y="91562"/>
                </a:lnTo>
                <a:lnTo>
                  <a:pt x="122461" y="99829"/>
                </a:lnTo>
                <a:lnTo>
                  <a:pt x="107212" y="88829"/>
                </a:lnTo>
                <a:lnTo>
                  <a:pt x="89819" y="71399"/>
                </a:lnTo>
                <a:lnTo>
                  <a:pt x="80091" y="60373"/>
                </a:lnTo>
                <a:lnTo>
                  <a:pt x="61471" y="44788"/>
                </a:lnTo>
                <a:lnTo>
                  <a:pt x="40707" y="38377"/>
                </a:lnTo>
                <a:lnTo>
                  <a:pt x="19612" y="33064"/>
                </a:lnTo>
                <a:lnTo>
                  <a:pt x="0" y="207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11470145" y="5406364"/>
            <a:ext cx="386715" cy="271780"/>
          </a:xfrm>
          <a:custGeom>
            <a:avLst/>
            <a:gdLst/>
            <a:ahLst/>
            <a:cxnLst/>
            <a:rect l="l" t="t" r="r" b="b"/>
            <a:pathLst>
              <a:path w="386715" h="271779" extrusionOk="0">
                <a:moveTo>
                  <a:pt x="167563" y="71882"/>
                </a:moveTo>
                <a:lnTo>
                  <a:pt x="165125" y="54686"/>
                </a:lnTo>
                <a:lnTo>
                  <a:pt x="144005" y="45605"/>
                </a:lnTo>
                <a:lnTo>
                  <a:pt x="115658" y="41122"/>
                </a:lnTo>
                <a:lnTo>
                  <a:pt x="91528" y="37769"/>
                </a:lnTo>
                <a:lnTo>
                  <a:pt x="107886" y="27178"/>
                </a:lnTo>
                <a:lnTo>
                  <a:pt x="130289" y="19659"/>
                </a:lnTo>
                <a:lnTo>
                  <a:pt x="146050" y="11760"/>
                </a:lnTo>
                <a:lnTo>
                  <a:pt x="142494" y="0"/>
                </a:lnTo>
                <a:lnTo>
                  <a:pt x="125209" y="8077"/>
                </a:lnTo>
                <a:lnTo>
                  <a:pt x="104813" y="19062"/>
                </a:lnTo>
                <a:lnTo>
                  <a:pt x="84277" y="28194"/>
                </a:lnTo>
                <a:lnTo>
                  <a:pt x="66624" y="30772"/>
                </a:lnTo>
                <a:lnTo>
                  <a:pt x="49428" y="26314"/>
                </a:lnTo>
                <a:lnTo>
                  <a:pt x="32702" y="20688"/>
                </a:lnTo>
                <a:lnTo>
                  <a:pt x="16294" y="17589"/>
                </a:lnTo>
                <a:lnTo>
                  <a:pt x="0" y="20764"/>
                </a:lnTo>
                <a:lnTo>
                  <a:pt x="11366" y="30238"/>
                </a:lnTo>
                <a:lnTo>
                  <a:pt x="24993" y="34937"/>
                </a:lnTo>
                <a:lnTo>
                  <a:pt x="40055" y="37084"/>
                </a:lnTo>
                <a:lnTo>
                  <a:pt x="55702" y="38874"/>
                </a:lnTo>
                <a:lnTo>
                  <a:pt x="75488" y="49237"/>
                </a:lnTo>
                <a:lnTo>
                  <a:pt x="90233" y="68389"/>
                </a:lnTo>
                <a:lnTo>
                  <a:pt x="104775" y="89115"/>
                </a:lnTo>
                <a:lnTo>
                  <a:pt x="123888" y="104254"/>
                </a:lnTo>
                <a:lnTo>
                  <a:pt x="120408" y="88341"/>
                </a:lnTo>
                <a:lnTo>
                  <a:pt x="110756" y="74422"/>
                </a:lnTo>
                <a:lnTo>
                  <a:pt x="98425" y="61061"/>
                </a:lnTo>
                <a:lnTo>
                  <a:pt x="86956" y="46812"/>
                </a:lnTo>
                <a:lnTo>
                  <a:pt x="107302" y="53759"/>
                </a:lnTo>
                <a:lnTo>
                  <a:pt x="128600" y="60375"/>
                </a:lnTo>
                <a:lnTo>
                  <a:pt x="167563" y="71882"/>
                </a:lnTo>
                <a:close/>
              </a:path>
              <a:path w="386715" h="271779" extrusionOk="0">
                <a:moveTo>
                  <a:pt x="386308" y="237807"/>
                </a:moveTo>
                <a:lnTo>
                  <a:pt x="378879" y="225005"/>
                </a:lnTo>
                <a:lnTo>
                  <a:pt x="352780" y="211442"/>
                </a:lnTo>
                <a:lnTo>
                  <a:pt x="321729" y="198882"/>
                </a:lnTo>
                <a:lnTo>
                  <a:pt x="299453" y="189090"/>
                </a:lnTo>
                <a:lnTo>
                  <a:pt x="319290" y="183718"/>
                </a:lnTo>
                <a:lnTo>
                  <a:pt x="340283" y="181571"/>
                </a:lnTo>
                <a:lnTo>
                  <a:pt x="359473" y="177876"/>
                </a:lnTo>
                <a:lnTo>
                  <a:pt x="373926" y="167830"/>
                </a:lnTo>
                <a:lnTo>
                  <a:pt x="353974" y="165798"/>
                </a:lnTo>
                <a:lnTo>
                  <a:pt x="335064" y="169875"/>
                </a:lnTo>
                <a:lnTo>
                  <a:pt x="316649" y="174955"/>
                </a:lnTo>
                <a:lnTo>
                  <a:pt x="298157" y="175907"/>
                </a:lnTo>
                <a:lnTo>
                  <a:pt x="277888" y="171742"/>
                </a:lnTo>
                <a:lnTo>
                  <a:pt x="256882" y="164807"/>
                </a:lnTo>
                <a:lnTo>
                  <a:pt x="235140" y="154546"/>
                </a:lnTo>
                <a:lnTo>
                  <a:pt x="212598" y="140360"/>
                </a:lnTo>
                <a:lnTo>
                  <a:pt x="210019" y="156451"/>
                </a:lnTo>
                <a:lnTo>
                  <a:pt x="224358" y="167322"/>
                </a:lnTo>
                <a:lnTo>
                  <a:pt x="245681" y="176364"/>
                </a:lnTo>
                <a:lnTo>
                  <a:pt x="264096" y="187007"/>
                </a:lnTo>
                <a:lnTo>
                  <a:pt x="279133" y="206070"/>
                </a:lnTo>
                <a:lnTo>
                  <a:pt x="289267" y="227571"/>
                </a:lnTo>
                <a:lnTo>
                  <a:pt x="298272" y="249974"/>
                </a:lnTo>
                <a:lnTo>
                  <a:pt x="309981" y="271767"/>
                </a:lnTo>
                <a:lnTo>
                  <a:pt x="321805" y="261099"/>
                </a:lnTo>
                <a:lnTo>
                  <a:pt x="316230" y="242582"/>
                </a:lnTo>
                <a:lnTo>
                  <a:pt x="302844" y="220916"/>
                </a:lnTo>
                <a:lnTo>
                  <a:pt x="291236" y="200825"/>
                </a:lnTo>
                <a:lnTo>
                  <a:pt x="312458" y="211886"/>
                </a:lnTo>
                <a:lnTo>
                  <a:pt x="341109" y="230073"/>
                </a:lnTo>
                <a:lnTo>
                  <a:pt x="368604" y="242874"/>
                </a:lnTo>
                <a:lnTo>
                  <a:pt x="386308" y="23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1973552" y="5840118"/>
            <a:ext cx="178435" cy="130175"/>
          </a:xfrm>
          <a:custGeom>
            <a:avLst/>
            <a:gdLst/>
            <a:ahLst/>
            <a:cxnLst/>
            <a:rect l="l" t="t" r="r" b="b"/>
            <a:pathLst>
              <a:path w="178434" h="130175" extrusionOk="0">
                <a:moveTo>
                  <a:pt x="0" y="0"/>
                </a:moveTo>
                <a:lnTo>
                  <a:pt x="18770" y="3746"/>
                </a:lnTo>
                <a:lnTo>
                  <a:pt x="35587" y="13983"/>
                </a:lnTo>
                <a:lnTo>
                  <a:pt x="52033" y="25520"/>
                </a:lnTo>
                <a:lnTo>
                  <a:pt x="69692" y="33165"/>
                </a:lnTo>
                <a:lnTo>
                  <a:pt x="84676" y="33585"/>
                </a:lnTo>
                <a:lnTo>
                  <a:pt x="99530" y="30220"/>
                </a:lnTo>
                <a:lnTo>
                  <a:pt x="114440" y="25712"/>
                </a:lnTo>
                <a:lnTo>
                  <a:pt x="129594" y="22708"/>
                </a:lnTo>
                <a:lnTo>
                  <a:pt x="140667" y="21557"/>
                </a:lnTo>
                <a:lnTo>
                  <a:pt x="157452" y="20949"/>
                </a:lnTo>
                <a:lnTo>
                  <a:pt x="168005" y="23996"/>
                </a:lnTo>
                <a:lnTo>
                  <a:pt x="160382" y="33814"/>
                </a:lnTo>
                <a:lnTo>
                  <a:pt x="146571" y="38311"/>
                </a:lnTo>
                <a:lnTo>
                  <a:pt x="128703" y="39248"/>
                </a:lnTo>
                <a:lnTo>
                  <a:pt x="110113" y="39848"/>
                </a:lnTo>
                <a:lnTo>
                  <a:pt x="94133" y="43331"/>
                </a:lnTo>
                <a:lnTo>
                  <a:pt x="114898" y="52735"/>
                </a:lnTo>
                <a:lnTo>
                  <a:pt x="143795" y="64684"/>
                </a:lnTo>
                <a:lnTo>
                  <a:pt x="168899" y="77227"/>
                </a:lnTo>
                <a:lnTo>
                  <a:pt x="178285" y="88413"/>
                </a:lnTo>
                <a:lnTo>
                  <a:pt x="163622" y="96552"/>
                </a:lnTo>
                <a:lnTo>
                  <a:pt x="137314" y="85141"/>
                </a:lnTo>
                <a:lnTo>
                  <a:pt x="109078" y="67942"/>
                </a:lnTo>
                <a:lnTo>
                  <a:pt x="88629" y="58720"/>
                </a:lnTo>
                <a:lnTo>
                  <a:pt x="97216" y="79965"/>
                </a:lnTo>
                <a:lnTo>
                  <a:pt x="109957" y="100415"/>
                </a:lnTo>
                <a:lnTo>
                  <a:pt x="116716" y="117754"/>
                </a:lnTo>
                <a:lnTo>
                  <a:pt x="107356" y="129664"/>
                </a:lnTo>
                <a:lnTo>
                  <a:pt x="98443" y="110846"/>
                </a:lnTo>
                <a:lnTo>
                  <a:pt x="87521" y="83034"/>
                </a:lnTo>
                <a:lnTo>
                  <a:pt x="75839" y="57468"/>
                </a:lnTo>
                <a:lnTo>
                  <a:pt x="64648" y="45391"/>
                </a:lnTo>
                <a:lnTo>
                  <a:pt x="47148" y="39097"/>
                </a:lnTo>
                <a:lnTo>
                  <a:pt x="25837" y="26813"/>
                </a:lnTo>
                <a:lnTo>
                  <a:pt x="7770" y="124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1638899" y="5624490"/>
            <a:ext cx="130175" cy="175895"/>
          </a:xfrm>
          <a:custGeom>
            <a:avLst/>
            <a:gdLst/>
            <a:ahLst/>
            <a:cxnLst/>
            <a:rect l="l" t="t" r="r" b="b"/>
            <a:pathLst>
              <a:path w="130175" h="175895" extrusionOk="0">
                <a:moveTo>
                  <a:pt x="0" y="0"/>
                </a:moveTo>
                <a:lnTo>
                  <a:pt x="15163" y="4767"/>
                </a:lnTo>
                <a:lnTo>
                  <a:pt x="28954" y="27292"/>
                </a:lnTo>
                <a:lnTo>
                  <a:pt x="41793" y="54421"/>
                </a:lnTo>
                <a:lnTo>
                  <a:pt x="54096" y="73000"/>
                </a:lnTo>
                <a:lnTo>
                  <a:pt x="71536" y="82584"/>
                </a:lnTo>
                <a:lnTo>
                  <a:pt x="91696" y="88986"/>
                </a:lnTo>
                <a:lnTo>
                  <a:pt x="112068" y="95926"/>
                </a:lnTo>
                <a:lnTo>
                  <a:pt x="130139" y="107125"/>
                </a:lnTo>
                <a:lnTo>
                  <a:pt x="113627" y="109898"/>
                </a:lnTo>
                <a:lnTo>
                  <a:pt x="95126" y="103024"/>
                </a:lnTo>
                <a:lnTo>
                  <a:pt x="76242" y="93081"/>
                </a:lnTo>
                <a:lnTo>
                  <a:pt x="58579" y="86644"/>
                </a:lnTo>
                <a:lnTo>
                  <a:pt x="69863" y="105031"/>
                </a:lnTo>
                <a:lnTo>
                  <a:pt x="89487" y="138317"/>
                </a:lnTo>
                <a:lnTo>
                  <a:pt x="101720" y="168063"/>
                </a:lnTo>
                <a:lnTo>
                  <a:pt x="90834" y="175830"/>
                </a:lnTo>
                <a:lnTo>
                  <a:pt x="76093" y="162022"/>
                </a:lnTo>
                <a:lnTo>
                  <a:pt x="64051" y="137482"/>
                </a:lnTo>
                <a:lnTo>
                  <a:pt x="53931" y="110929"/>
                </a:lnTo>
                <a:lnTo>
                  <a:pt x="44952" y="91086"/>
                </a:lnTo>
                <a:lnTo>
                  <a:pt x="40855" y="114174"/>
                </a:lnTo>
                <a:lnTo>
                  <a:pt x="39424" y="141379"/>
                </a:lnTo>
                <a:lnTo>
                  <a:pt x="34104" y="161091"/>
                </a:lnTo>
                <a:lnTo>
                  <a:pt x="18338" y="161698"/>
                </a:lnTo>
                <a:lnTo>
                  <a:pt x="22852" y="144926"/>
                </a:lnTo>
                <a:lnTo>
                  <a:pt x="27559" y="125799"/>
                </a:lnTo>
                <a:lnTo>
                  <a:pt x="31137" y="106492"/>
                </a:lnTo>
                <a:lnTo>
                  <a:pt x="32261" y="89180"/>
                </a:lnTo>
                <a:lnTo>
                  <a:pt x="26030" y="68424"/>
                </a:lnTo>
                <a:lnTo>
                  <a:pt x="13410" y="39410"/>
                </a:lnTo>
                <a:lnTo>
                  <a:pt x="2149" y="129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1935928" y="5912525"/>
            <a:ext cx="131445" cy="175895"/>
          </a:xfrm>
          <a:custGeom>
            <a:avLst/>
            <a:gdLst/>
            <a:ahLst/>
            <a:cxnLst/>
            <a:rect l="l" t="t" r="r" b="b"/>
            <a:pathLst>
              <a:path w="131445" h="175895" extrusionOk="0">
                <a:moveTo>
                  <a:pt x="968" y="0"/>
                </a:moveTo>
                <a:lnTo>
                  <a:pt x="20185" y="8374"/>
                </a:lnTo>
                <a:lnTo>
                  <a:pt x="30184" y="32695"/>
                </a:lnTo>
                <a:lnTo>
                  <a:pt x="38306" y="58801"/>
                </a:lnTo>
                <a:lnTo>
                  <a:pt x="51891" y="72529"/>
                </a:lnTo>
                <a:lnTo>
                  <a:pt x="72306" y="77160"/>
                </a:lnTo>
                <a:lnTo>
                  <a:pt x="93973" y="84913"/>
                </a:lnTo>
                <a:lnTo>
                  <a:pt x="114402" y="95125"/>
                </a:lnTo>
                <a:lnTo>
                  <a:pt x="131101" y="107130"/>
                </a:lnTo>
                <a:lnTo>
                  <a:pt x="115038" y="110640"/>
                </a:lnTo>
                <a:lnTo>
                  <a:pt x="96684" y="104410"/>
                </a:lnTo>
                <a:lnTo>
                  <a:pt x="77647" y="94420"/>
                </a:lnTo>
                <a:lnTo>
                  <a:pt x="59540" y="86649"/>
                </a:lnTo>
                <a:lnTo>
                  <a:pt x="72367" y="108914"/>
                </a:lnTo>
                <a:lnTo>
                  <a:pt x="91505" y="139984"/>
                </a:lnTo>
                <a:lnTo>
                  <a:pt x="101932" y="166564"/>
                </a:lnTo>
                <a:lnTo>
                  <a:pt x="88628" y="175360"/>
                </a:lnTo>
                <a:lnTo>
                  <a:pt x="77710" y="163401"/>
                </a:lnTo>
                <a:lnTo>
                  <a:pt x="65216" y="137838"/>
                </a:lnTo>
                <a:lnTo>
                  <a:pt x="45914" y="91092"/>
                </a:lnTo>
                <a:lnTo>
                  <a:pt x="41271" y="116064"/>
                </a:lnTo>
                <a:lnTo>
                  <a:pt x="39049" y="144335"/>
                </a:lnTo>
                <a:lnTo>
                  <a:pt x="33606" y="163636"/>
                </a:lnTo>
                <a:lnTo>
                  <a:pt x="19300" y="161703"/>
                </a:lnTo>
                <a:lnTo>
                  <a:pt x="22645" y="142395"/>
                </a:lnTo>
                <a:lnTo>
                  <a:pt x="28076" y="122735"/>
                </a:lnTo>
                <a:lnTo>
                  <a:pt x="32380" y="103179"/>
                </a:lnTo>
                <a:lnTo>
                  <a:pt x="32341" y="84183"/>
                </a:lnTo>
                <a:lnTo>
                  <a:pt x="24602" y="65737"/>
                </a:lnTo>
                <a:lnTo>
                  <a:pt x="10849" y="37926"/>
                </a:lnTo>
                <a:lnTo>
                  <a:pt x="0" y="12198"/>
                </a:lnTo>
                <a:lnTo>
                  <a:pt x="9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3688866" y="6624134"/>
            <a:ext cx="139700" cy="142240"/>
          </a:xfrm>
          <a:custGeom>
            <a:avLst/>
            <a:gdLst/>
            <a:ahLst/>
            <a:cxnLst/>
            <a:rect l="l" t="t" r="r" b="b"/>
            <a:pathLst>
              <a:path w="139700" h="142240" extrusionOk="0">
                <a:moveTo>
                  <a:pt x="69381" y="75342"/>
                </a:moveTo>
                <a:lnTo>
                  <a:pt x="61868" y="69542"/>
                </a:lnTo>
                <a:lnTo>
                  <a:pt x="78360" y="47989"/>
                </a:lnTo>
                <a:lnTo>
                  <a:pt x="94959" y="27266"/>
                </a:lnTo>
                <a:lnTo>
                  <a:pt x="114975" y="6874"/>
                </a:lnTo>
                <a:lnTo>
                  <a:pt x="125024" y="7150"/>
                </a:lnTo>
                <a:lnTo>
                  <a:pt x="119590" y="24842"/>
                </a:lnTo>
                <a:lnTo>
                  <a:pt x="104527" y="42391"/>
                </a:lnTo>
                <a:lnTo>
                  <a:pt x="103577" y="43449"/>
                </a:lnTo>
                <a:lnTo>
                  <a:pt x="84321" y="61022"/>
                </a:lnTo>
                <a:lnTo>
                  <a:pt x="69381" y="75342"/>
                </a:lnTo>
                <a:close/>
              </a:path>
              <a:path w="139700" h="142240" extrusionOk="0">
                <a:moveTo>
                  <a:pt x="0" y="141924"/>
                </a:moveTo>
                <a:lnTo>
                  <a:pt x="14542" y="125142"/>
                </a:lnTo>
                <a:lnTo>
                  <a:pt x="31025" y="105926"/>
                </a:lnTo>
                <a:lnTo>
                  <a:pt x="43921" y="85379"/>
                </a:lnTo>
                <a:lnTo>
                  <a:pt x="47706" y="64607"/>
                </a:lnTo>
                <a:lnTo>
                  <a:pt x="46378" y="48926"/>
                </a:lnTo>
                <a:lnTo>
                  <a:pt x="46229" y="32312"/>
                </a:lnTo>
                <a:lnTo>
                  <a:pt x="47295" y="15695"/>
                </a:lnTo>
                <a:lnTo>
                  <a:pt x="49613" y="0"/>
                </a:lnTo>
                <a:lnTo>
                  <a:pt x="61060" y="10628"/>
                </a:lnTo>
                <a:lnTo>
                  <a:pt x="61960" y="28637"/>
                </a:lnTo>
                <a:lnTo>
                  <a:pt x="59750" y="49713"/>
                </a:lnTo>
                <a:lnTo>
                  <a:pt x="61868" y="69542"/>
                </a:lnTo>
                <a:lnTo>
                  <a:pt x="81378" y="84603"/>
                </a:lnTo>
                <a:lnTo>
                  <a:pt x="64424" y="89528"/>
                </a:lnTo>
                <a:lnTo>
                  <a:pt x="47986" y="104214"/>
                </a:lnTo>
                <a:lnTo>
                  <a:pt x="33237" y="124468"/>
                </a:lnTo>
                <a:lnTo>
                  <a:pt x="17976" y="140351"/>
                </a:lnTo>
                <a:lnTo>
                  <a:pt x="0" y="141924"/>
                </a:lnTo>
                <a:close/>
              </a:path>
              <a:path w="139700" h="142240" extrusionOk="0">
                <a:moveTo>
                  <a:pt x="81378" y="84603"/>
                </a:moveTo>
                <a:lnTo>
                  <a:pt x="69381" y="75342"/>
                </a:lnTo>
                <a:lnTo>
                  <a:pt x="88561" y="75494"/>
                </a:lnTo>
                <a:lnTo>
                  <a:pt x="106150" y="69441"/>
                </a:lnTo>
                <a:lnTo>
                  <a:pt x="122948" y="64899"/>
                </a:lnTo>
                <a:lnTo>
                  <a:pt x="139342" y="69470"/>
                </a:lnTo>
                <a:lnTo>
                  <a:pt x="138923" y="70012"/>
                </a:lnTo>
                <a:lnTo>
                  <a:pt x="122107" y="78671"/>
                </a:lnTo>
                <a:lnTo>
                  <a:pt x="103027" y="81923"/>
                </a:lnTo>
                <a:lnTo>
                  <a:pt x="83479" y="83992"/>
                </a:lnTo>
                <a:lnTo>
                  <a:pt x="81378" y="846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3852055" y="6308249"/>
            <a:ext cx="148590" cy="128905"/>
          </a:xfrm>
          <a:custGeom>
            <a:avLst/>
            <a:gdLst/>
            <a:ahLst/>
            <a:cxnLst/>
            <a:rect l="l" t="t" r="r" b="b"/>
            <a:pathLst>
              <a:path w="148590" h="128904" extrusionOk="0">
                <a:moveTo>
                  <a:pt x="1274" y="128278"/>
                </a:moveTo>
                <a:lnTo>
                  <a:pt x="0" y="115854"/>
                </a:lnTo>
                <a:lnTo>
                  <a:pt x="15669" y="102836"/>
                </a:lnTo>
                <a:lnTo>
                  <a:pt x="36190" y="90814"/>
                </a:lnTo>
                <a:lnTo>
                  <a:pt x="49468" y="81378"/>
                </a:lnTo>
                <a:lnTo>
                  <a:pt x="58655" y="63014"/>
                </a:lnTo>
                <a:lnTo>
                  <a:pt x="64324" y="41718"/>
                </a:lnTo>
                <a:lnTo>
                  <a:pt x="69282" y="19907"/>
                </a:lnTo>
                <a:lnTo>
                  <a:pt x="76332" y="0"/>
                </a:lnTo>
                <a:lnTo>
                  <a:pt x="88247" y="3830"/>
                </a:lnTo>
                <a:lnTo>
                  <a:pt x="85211" y="21913"/>
                </a:lnTo>
                <a:lnTo>
                  <a:pt x="76529" y="46130"/>
                </a:lnTo>
                <a:lnTo>
                  <a:pt x="71506" y="68361"/>
                </a:lnTo>
                <a:lnTo>
                  <a:pt x="86999" y="53493"/>
                </a:lnTo>
                <a:lnTo>
                  <a:pt x="111397" y="32839"/>
                </a:lnTo>
                <a:lnTo>
                  <a:pt x="134767" y="19021"/>
                </a:lnTo>
                <a:lnTo>
                  <a:pt x="147180" y="24661"/>
                </a:lnTo>
                <a:lnTo>
                  <a:pt x="139122" y="36718"/>
                </a:lnTo>
                <a:lnTo>
                  <a:pt x="117965" y="51522"/>
                </a:lnTo>
                <a:lnTo>
                  <a:pt x="93646" y="66211"/>
                </a:lnTo>
                <a:lnTo>
                  <a:pt x="76105" y="77919"/>
                </a:lnTo>
                <a:lnTo>
                  <a:pt x="94497" y="78625"/>
                </a:lnTo>
                <a:lnTo>
                  <a:pt x="113080" y="78460"/>
                </a:lnTo>
                <a:lnTo>
                  <a:pt x="131194" y="79920"/>
                </a:lnTo>
                <a:lnTo>
                  <a:pt x="148179" y="85503"/>
                </a:lnTo>
                <a:lnTo>
                  <a:pt x="127618" y="90251"/>
                </a:lnTo>
                <a:lnTo>
                  <a:pt x="105903" y="88131"/>
                </a:lnTo>
                <a:lnTo>
                  <a:pt x="84189" y="84900"/>
                </a:lnTo>
                <a:lnTo>
                  <a:pt x="63630" y="86314"/>
                </a:lnTo>
                <a:lnTo>
                  <a:pt x="49267" y="95914"/>
                </a:lnTo>
                <a:lnTo>
                  <a:pt x="31025" y="112256"/>
                </a:lnTo>
                <a:lnTo>
                  <a:pt x="13497" y="126119"/>
                </a:lnTo>
                <a:lnTo>
                  <a:pt x="1274" y="1282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4009200" y="6040337"/>
            <a:ext cx="149860" cy="132080"/>
          </a:xfrm>
          <a:custGeom>
            <a:avLst/>
            <a:gdLst/>
            <a:ahLst/>
            <a:cxnLst/>
            <a:rect l="l" t="t" r="r" b="b"/>
            <a:pathLst>
              <a:path w="149859" h="132079" extrusionOk="0">
                <a:moveTo>
                  <a:pt x="82148" y="75311"/>
                </a:moveTo>
                <a:lnTo>
                  <a:pt x="73136" y="68354"/>
                </a:lnTo>
                <a:lnTo>
                  <a:pt x="88839" y="53747"/>
                </a:lnTo>
                <a:lnTo>
                  <a:pt x="113677" y="33704"/>
                </a:lnTo>
                <a:lnTo>
                  <a:pt x="137272" y="20896"/>
                </a:lnTo>
                <a:lnTo>
                  <a:pt x="149248" y="27990"/>
                </a:lnTo>
                <a:lnTo>
                  <a:pt x="140068" y="39156"/>
                </a:lnTo>
                <a:lnTo>
                  <a:pt x="117828" y="54229"/>
                </a:lnTo>
                <a:lnTo>
                  <a:pt x="82148" y="75311"/>
                </a:lnTo>
                <a:close/>
              </a:path>
              <a:path w="149859" h="132079" extrusionOk="0">
                <a:moveTo>
                  <a:pt x="0" y="132048"/>
                </a:moveTo>
                <a:lnTo>
                  <a:pt x="3067" y="115213"/>
                </a:lnTo>
                <a:lnTo>
                  <a:pt x="17384" y="103698"/>
                </a:lnTo>
                <a:lnTo>
                  <a:pt x="35783" y="93691"/>
                </a:lnTo>
                <a:lnTo>
                  <a:pt x="51092" y="81378"/>
                </a:lnTo>
                <a:lnTo>
                  <a:pt x="60492" y="62700"/>
                </a:lnTo>
                <a:lnTo>
                  <a:pt x="65756" y="41163"/>
                </a:lnTo>
                <a:lnTo>
                  <a:pt x="70404" y="19389"/>
                </a:lnTo>
                <a:lnTo>
                  <a:pt x="77957" y="0"/>
                </a:lnTo>
                <a:lnTo>
                  <a:pt x="87746" y="10775"/>
                </a:lnTo>
                <a:lnTo>
                  <a:pt x="84070" y="28797"/>
                </a:lnTo>
                <a:lnTo>
                  <a:pt x="76132" y="49509"/>
                </a:lnTo>
                <a:lnTo>
                  <a:pt x="73136" y="68354"/>
                </a:lnTo>
                <a:lnTo>
                  <a:pt x="82148" y="75311"/>
                </a:lnTo>
                <a:lnTo>
                  <a:pt x="77747" y="77911"/>
                </a:lnTo>
                <a:lnTo>
                  <a:pt x="91283" y="88360"/>
                </a:lnTo>
                <a:lnTo>
                  <a:pt x="46046" y="98458"/>
                </a:lnTo>
                <a:lnTo>
                  <a:pt x="15392" y="123939"/>
                </a:lnTo>
                <a:lnTo>
                  <a:pt x="0" y="132048"/>
                </a:lnTo>
                <a:close/>
              </a:path>
              <a:path w="149859" h="132079" extrusionOk="0">
                <a:moveTo>
                  <a:pt x="91283" y="88360"/>
                </a:moveTo>
                <a:lnTo>
                  <a:pt x="77747" y="77911"/>
                </a:lnTo>
                <a:lnTo>
                  <a:pt x="96477" y="80967"/>
                </a:lnTo>
                <a:lnTo>
                  <a:pt x="116411" y="80420"/>
                </a:lnTo>
                <a:lnTo>
                  <a:pt x="134301" y="81454"/>
                </a:lnTo>
                <a:lnTo>
                  <a:pt x="146897" y="89256"/>
                </a:lnTo>
                <a:lnTo>
                  <a:pt x="127344" y="91213"/>
                </a:lnTo>
                <a:lnTo>
                  <a:pt x="105693" y="89439"/>
                </a:lnTo>
                <a:lnTo>
                  <a:pt x="91283" y="883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14271604" y="5734913"/>
            <a:ext cx="113030" cy="149860"/>
          </a:xfrm>
          <a:custGeom>
            <a:avLst/>
            <a:gdLst/>
            <a:ahLst/>
            <a:cxnLst/>
            <a:rect l="l" t="t" r="r" b="b"/>
            <a:pathLst>
              <a:path w="113030" h="149860" extrusionOk="0">
                <a:moveTo>
                  <a:pt x="1440" y="149390"/>
                </a:moveTo>
                <a:lnTo>
                  <a:pt x="0" y="147768"/>
                </a:lnTo>
                <a:lnTo>
                  <a:pt x="14179" y="110313"/>
                </a:lnTo>
                <a:lnTo>
                  <a:pt x="19775" y="85542"/>
                </a:lnTo>
                <a:lnTo>
                  <a:pt x="19628" y="61299"/>
                </a:lnTo>
                <a:lnTo>
                  <a:pt x="17838" y="36869"/>
                </a:lnTo>
                <a:lnTo>
                  <a:pt x="18506" y="11536"/>
                </a:lnTo>
                <a:lnTo>
                  <a:pt x="31158" y="12812"/>
                </a:lnTo>
                <a:lnTo>
                  <a:pt x="33766" y="29966"/>
                </a:lnTo>
                <a:lnTo>
                  <a:pt x="33261" y="53407"/>
                </a:lnTo>
                <a:lnTo>
                  <a:pt x="36574" y="73538"/>
                </a:lnTo>
                <a:lnTo>
                  <a:pt x="45939" y="55930"/>
                </a:lnTo>
                <a:lnTo>
                  <a:pt x="56192" y="33505"/>
                </a:lnTo>
                <a:lnTo>
                  <a:pt x="67833" y="12711"/>
                </a:lnTo>
                <a:lnTo>
                  <a:pt x="81364" y="0"/>
                </a:lnTo>
                <a:lnTo>
                  <a:pt x="89622" y="5836"/>
                </a:lnTo>
                <a:lnTo>
                  <a:pt x="77448" y="32733"/>
                </a:lnTo>
                <a:lnTo>
                  <a:pt x="47842" y="82236"/>
                </a:lnTo>
                <a:lnTo>
                  <a:pt x="61776" y="76582"/>
                </a:lnTo>
                <a:lnTo>
                  <a:pt x="82506" y="67252"/>
                </a:lnTo>
                <a:lnTo>
                  <a:pt x="102131" y="59922"/>
                </a:lnTo>
                <a:lnTo>
                  <a:pt x="112748" y="60265"/>
                </a:lnTo>
                <a:lnTo>
                  <a:pt x="106249" y="73433"/>
                </a:lnTo>
                <a:lnTo>
                  <a:pt x="80578" y="83732"/>
                </a:lnTo>
                <a:lnTo>
                  <a:pt x="51859" y="91555"/>
                </a:lnTo>
                <a:lnTo>
                  <a:pt x="36217" y="97295"/>
                </a:lnTo>
                <a:lnTo>
                  <a:pt x="14760" y="128219"/>
                </a:lnTo>
                <a:lnTo>
                  <a:pt x="1440" y="149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4273102" y="5404060"/>
            <a:ext cx="97113" cy="1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4120113" y="5032786"/>
            <a:ext cx="106317" cy="16895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/>
          <p:nvPr/>
        </p:nvSpPr>
        <p:spPr>
          <a:xfrm>
            <a:off x="13597582" y="6542405"/>
            <a:ext cx="108585" cy="177165"/>
          </a:xfrm>
          <a:custGeom>
            <a:avLst/>
            <a:gdLst/>
            <a:ahLst/>
            <a:cxnLst/>
            <a:rect l="l" t="t" r="r" b="b"/>
            <a:pathLst>
              <a:path w="108584" h="177165" extrusionOk="0">
                <a:moveTo>
                  <a:pt x="38819" y="177153"/>
                </a:moveTo>
                <a:lnTo>
                  <a:pt x="37435" y="155276"/>
                </a:lnTo>
                <a:lnTo>
                  <a:pt x="40893" y="127272"/>
                </a:lnTo>
                <a:lnTo>
                  <a:pt x="43086" y="111373"/>
                </a:lnTo>
                <a:lnTo>
                  <a:pt x="36335" y="92965"/>
                </a:lnTo>
                <a:lnTo>
                  <a:pt x="23874" y="74862"/>
                </a:lnTo>
                <a:lnTo>
                  <a:pt x="10248" y="56936"/>
                </a:lnTo>
                <a:lnTo>
                  <a:pt x="0" y="39064"/>
                </a:lnTo>
                <a:lnTo>
                  <a:pt x="10878" y="32913"/>
                </a:lnTo>
                <a:lnTo>
                  <a:pt x="21538" y="46237"/>
                </a:lnTo>
                <a:lnTo>
                  <a:pt x="32180" y="67278"/>
                </a:lnTo>
                <a:lnTo>
                  <a:pt x="43004" y="84278"/>
                </a:lnTo>
                <a:lnTo>
                  <a:pt x="45580" y="65074"/>
                </a:lnTo>
                <a:lnTo>
                  <a:pt x="48968" y="32243"/>
                </a:lnTo>
                <a:lnTo>
                  <a:pt x="55150" y="4360"/>
                </a:lnTo>
                <a:lnTo>
                  <a:pt x="66112" y="0"/>
                </a:lnTo>
                <a:lnTo>
                  <a:pt x="70521" y="16665"/>
                </a:lnTo>
                <a:lnTo>
                  <a:pt x="67217" y="42269"/>
                </a:lnTo>
                <a:lnTo>
                  <a:pt x="61128" y="69043"/>
                </a:lnTo>
                <a:lnTo>
                  <a:pt x="57186" y="89217"/>
                </a:lnTo>
                <a:lnTo>
                  <a:pt x="68408" y="78037"/>
                </a:lnTo>
                <a:lnTo>
                  <a:pt x="79502" y="62505"/>
                </a:lnTo>
                <a:lnTo>
                  <a:pt x="90546" y="47881"/>
                </a:lnTo>
                <a:lnTo>
                  <a:pt x="101618" y="39425"/>
                </a:lnTo>
                <a:lnTo>
                  <a:pt x="108098" y="43453"/>
                </a:lnTo>
                <a:lnTo>
                  <a:pt x="97974" y="60436"/>
                </a:lnTo>
                <a:lnTo>
                  <a:pt x="82000" y="79762"/>
                </a:lnTo>
                <a:lnTo>
                  <a:pt x="70929" y="90820"/>
                </a:lnTo>
                <a:lnTo>
                  <a:pt x="56960" y="110301"/>
                </a:lnTo>
                <a:lnTo>
                  <a:pt x="55879" y="133706"/>
                </a:lnTo>
                <a:lnTo>
                  <a:pt x="57380" y="156632"/>
                </a:lnTo>
                <a:lnTo>
                  <a:pt x="51153" y="174672"/>
                </a:lnTo>
                <a:lnTo>
                  <a:pt x="38819" y="1771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13805585" y="6202985"/>
            <a:ext cx="106680" cy="168275"/>
          </a:xfrm>
          <a:custGeom>
            <a:avLst/>
            <a:gdLst/>
            <a:ahLst/>
            <a:cxnLst/>
            <a:rect l="l" t="t" r="r" b="b"/>
            <a:pathLst>
              <a:path w="106680" h="168275" extrusionOk="0">
                <a:moveTo>
                  <a:pt x="46430" y="94263"/>
                </a:moveTo>
                <a:lnTo>
                  <a:pt x="31986" y="83114"/>
                </a:lnTo>
                <a:lnTo>
                  <a:pt x="37856" y="59698"/>
                </a:lnTo>
                <a:lnTo>
                  <a:pt x="46643" y="32103"/>
                </a:lnTo>
                <a:lnTo>
                  <a:pt x="58147" y="9234"/>
                </a:lnTo>
                <a:lnTo>
                  <a:pt x="72169" y="0"/>
                </a:lnTo>
                <a:lnTo>
                  <a:pt x="70853" y="21663"/>
                </a:lnTo>
                <a:lnTo>
                  <a:pt x="61317" y="42376"/>
                </a:lnTo>
                <a:lnTo>
                  <a:pt x="49763" y="63188"/>
                </a:lnTo>
                <a:lnTo>
                  <a:pt x="42393" y="85150"/>
                </a:lnTo>
                <a:lnTo>
                  <a:pt x="50389" y="91323"/>
                </a:lnTo>
                <a:lnTo>
                  <a:pt x="46430" y="94263"/>
                </a:lnTo>
                <a:close/>
              </a:path>
              <a:path w="106680" h="168275" extrusionOk="0">
                <a:moveTo>
                  <a:pt x="50389" y="91323"/>
                </a:moveTo>
                <a:lnTo>
                  <a:pt x="42393" y="85150"/>
                </a:lnTo>
                <a:lnTo>
                  <a:pt x="58312" y="76773"/>
                </a:lnTo>
                <a:lnTo>
                  <a:pt x="74029" y="66463"/>
                </a:lnTo>
                <a:lnTo>
                  <a:pt x="89946" y="58336"/>
                </a:lnTo>
                <a:lnTo>
                  <a:pt x="106467" y="56506"/>
                </a:lnTo>
                <a:lnTo>
                  <a:pt x="90116" y="72516"/>
                </a:lnTo>
                <a:lnTo>
                  <a:pt x="70263" y="82556"/>
                </a:lnTo>
                <a:lnTo>
                  <a:pt x="50527" y="91220"/>
                </a:lnTo>
                <a:lnTo>
                  <a:pt x="50389" y="91323"/>
                </a:lnTo>
                <a:close/>
              </a:path>
              <a:path w="106680" h="168275" extrusionOk="0">
                <a:moveTo>
                  <a:pt x="2211" y="168264"/>
                </a:moveTo>
                <a:lnTo>
                  <a:pt x="0" y="154764"/>
                </a:lnTo>
                <a:lnTo>
                  <a:pt x="8501" y="134723"/>
                </a:lnTo>
                <a:lnTo>
                  <a:pt x="19227" y="113822"/>
                </a:lnTo>
                <a:lnTo>
                  <a:pt x="23687" y="97741"/>
                </a:lnTo>
                <a:lnTo>
                  <a:pt x="19122" y="78826"/>
                </a:lnTo>
                <a:lnTo>
                  <a:pt x="5076" y="42250"/>
                </a:lnTo>
                <a:lnTo>
                  <a:pt x="583" y="22845"/>
                </a:lnTo>
                <a:lnTo>
                  <a:pt x="12070" y="26100"/>
                </a:lnTo>
                <a:lnTo>
                  <a:pt x="19612" y="42423"/>
                </a:lnTo>
                <a:lnTo>
                  <a:pt x="25491" y="64025"/>
                </a:lnTo>
                <a:lnTo>
                  <a:pt x="31986" y="83114"/>
                </a:lnTo>
                <a:lnTo>
                  <a:pt x="46430" y="94263"/>
                </a:lnTo>
                <a:lnTo>
                  <a:pt x="34530" y="103101"/>
                </a:lnTo>
                <a:lnTo>
                  <a:pt x="29349" y="119043"/>
                </a:lnTo>
                <a:lnTo>
                  <a:pt x="23331" y="144875"/>
                </a:lnTo>
                <a:lnTo>
                  <a:pt x="14833" y="166112"/>
                </a:lnTo>
                <a:lnTo>
                  <a:pt x="2211" y="1682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13961524" y="5938911"/>
            <a:ext cx="106680" cy="171450"/>
          </a:xfrm>
          <a:custGeom>
            <a:avLst/>
            <a:gdLst/>
            <a:ahLst/>
            <a:cxnLst/>
            <a:rect l="l" t="t" r="r" b="b"/>
            <a:pathLst>
              <a:path w="106680" h="171450" extrusionOk="0">
                <a:moveTo>
                  <a:pt x="5944" y="171152"/>
                </a:moveTo>
                <a:lnTo>
                  <a:pt x="0" y="161724"/>
                </a:lnTo>
                <a:lnTo>
                  <a:pt x="6340" y="140206"/>
                </a:lnTo>
                <a:lnTo>
                  <a:pt x="16185" y="116743"/>
                </a:lnTo>
                <a:lnTo>
                  <a:pt x="20756" y="101481"/>
                </a:lnTo>
                <a:lnTo>
                  <a:pt x="16559" y="82486"/>
                </a:lnTo>
                <a:lnTo>
                  <a:pt x="10166" y="62169"/>
                </a:lnTo>
                <a:lnTo>
                  <a:pt x="4021" y="41846"/>
                </a:lnTo>
                <a:lnTo>
                  <a:pt x="572" y="22831"/>
                </a:lnTo>
                <a:lnTo>
                  <a:pt x="12722" y="18486"/>
                </a:lnTo>
                <a:lnTo>
                  <a:pt x="19851" y="35910"/>
                </a:lnTo>
                <a:lnTo>
                  <a:pt x="24249" y="61138"/>
                </a:lnTo>
                <a:lnTo>
                  <a:pt x="28207" y="80202"/>
                </a:lnTo>
                <a:lnTo>
                  <a:pt x="35886" y="60144"/>
                </a:lnTo>
                <a:lnTo>
                  <a:pt x="47010" y="30432"/>
                </a:lnTo>
                <a:lnTo>
                  <a:pt x="59717" y="5555"/>
                </a:lnTo>
                <a:lnTo>
                  <a:pt x="72147" y="0"/>
                </a:lnTo>
                <a:lnTo>
                  <a:pt x="73389" y="15191"/>
                </a:lnTo>
                <a:lnTo>
                  <a:pt x="63883" y="40650"/>
                </a:lnTo>
                <a:lnTo>
                  <a:pt x="42382" y="85136"/>
                </a:lnTo>
                <a:lnTo>
                  <a:pt x="58911" y="76446"/>
                </a:lnTo>
                <a:lnTo>
                  <a:pt x="74282" y="64566"/>
                </a:lnTo>
                <a:lnTo>
                  <a:pt x="89717" y="55812"/>
                </a:lnTo>
                <a:lnTo>
                  <a:pt x="106438" y="56500"/>
                </a:lnTo>
                <a:lnTo>
                  <a:pt x="89694" y="71906"/>
                </a:lnTo>
                <a:lnTo>
                  <a:pt x="70101" y="81720"/>
                </a:lnTo>
                <a:lnTo>
                  <a:pt x="50696" y="90572"/>
                </a:lnTo>
                <a:lnTo>
                  <a:pt x="34513" y="103095"/>
                </a:lnTo>
                <a:lnTo>
                  <a:pt x="28426" y="118705"/>
                </a:lnTo>
                <a:lnTo>
                  <a:pt x="23445" y="141546"/>
                </a:lnTo>
                <a:lnTo>
                  <a:pt x="16857" y="162176"/>
                </a:lnTo>
                <a:lnTo>
                  <a:pt x="5944" y="1711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14141386" y="5673511"/>
            <a:ext cx="114300" cy="182245"/>
          </a:xfrm>
          <a:custGeom>
            <a:avLst/>
            <a:gdLst/>
            <a:ahLst/>
            <a:cxnLst/>
            <a:rect l="l" t="t" r="r" b="b"/>
            <a:pathLst>
              <a:path w="114300" h="182245" extrusionOk="0">
                <a:moveTo>
                  <a:pt x="74776" y="93904"/>
                </a:moveTo>
                <a:lnTo>
                  <a:pt x="65904" y="87055"/>
                </a:lnTo>
                <a:lnTo>
                  <a:pt x="77788" y="70101"/>
                </a:lnTo>
                <a:lnTo>
                  <a:pt x="88281" y="51984"/>
                </a:lnTo>
                <a:lnTo>
                  <a:pt x="99631" y="39677"/>
                </a:lnTo>
                <a:lnTo>
                  <a:pt x="114085" y="40157"/>
                </a:lnTo>
                <a:lnTo>
                  <a:pt x="100147" y="61144"/>
                </a:lnTo>
                <a:lnTo>
                  <a:pt x="98101" y="63634"/>
                </a:lnTo>
                <a:lnTo>
                  <a:pt x="83521" y="80913"/>
                </a:lnTo>
                <a:lnTo>
                  <a:pt x="74776" y="93904"/>
                </a:lnTo>
                <a:close/>
              </a:path>
              <a:path w="114300" h="182245" extrusionOk="0">
                <a:moveTo>
                  <a:pt x="70162" y="102370"/>
                </a:moveTo>
                <a:lnTo>
                  <a:pt x="52572" y="88780"/>
                </a:lnTo>
                <a:lnTo>
                  <a:pt x="50036" y="66326"/>
                </a:lnTo>
                <a:lnTo>
                  <a:pt x="46007" y="37581"/>
                </a:lnTo>
                <a:lnTo>
                  <a:pt x="46664" y="12243"/>
                </a:lnTo>
                <a:lnTo>
                  <a:pt x="58180" y="0"/>
                </a:lnTo>
                <a:lnTo>
                  <a:pt x="64348" y="11201"/>
                </a:lnTo>
                <a:lnTo>
                  <a:pt x="65417" y="38404"/>
                </a:lnTo>
                <a:lnTo>
                  <a:pt x="64799" y="68169"/>
                </a:lnTo>
                <a:lnTo>
                  <a:pt x="65904" y="87055"/>
                </a:lnTo>
                <a:lnTo>
                  <a:pt x="74776" y="93904"/>
                </a:lnTo>
                <a:lnTo>
                  <a:pt x="70561" y="100165"/>
                </a:lnTo>
                <a:lnTo>
                  <a:pt x="70162" y="102370"/>
                </a:lnTo>
                <a:close/>
              </a:path>
              <a:path w="114300" h="182245" extrusionOk="0">
                <a:moveTo>
                  <a:pt x="64478" y="182074"/>
                </a:moveTo>
                <a:lnTo>
                  <a:pt x="53939" y="167052"/>
                </a:lnTo>
                <a:lnTo>
                  <a:pt x="52736" y="149190"/>
                </a:lnTo>
                <a:lnTo>
                  <a:pt x="54340" y="130387"/>
                </a:lnTo>
                <a:lnTo>
                  <a:pt x="52223" y="112543"/>
                </a:lnTo>
                <a:lnTo>
                  <a:pt x="42423" y="95454"/>
                </a:lnTo>
                <a:lnTo>
                  <a:pt x="28305" y="79488"/>
                </a:lnTo>
                <a:lnTo>
                  <a:pt x="13091" y="63963"/>
                </a:lnTo>
                <a:lnTo>
                  <a:pt x="0" y="48196"/>
                </a:lnTo>
                <a:lnTo>
                  <a:pt x="11379" y="41181"/>
                </a:lnTo>
                <a:lnTo>
                  <a:pt x="24554" y="53450"/>
                </a:lnTo>
                <a:lnTo>
                  <a:pt x="38595" y="73242"/>
                </a:lnTo>
                <a:lnTo>
                  <a:pt x="52574" y="88793"/>
                </a:lnTo>
                <a:lnTo>
                  <a:pt x="70162" y="102370"/>
                </a:lnTo>
                <a:lnTo>
                  <a:pt x="66822" y="120803"/>
                </a:lnTo>
                <a:lnTo>
                  <a:pt x="68641" y="135994"/>
                </a:lnTo>
                <a:lnTo>
                  <a:pt x="69657" y="152103"/>
                </a:lnTo>
                <a:lnTo>
                  <a:pt x="68670" y="167881"/>
                </a:lnTo>
                <a:lnTo>
                  <a:pt x="64478" y="1820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4121889" y="5376105"/>
            <a:ext cx="103053" cy="17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3972664" y="5002656"/>
            <a:ext cx="107786" cy="17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/>
          <p:nvPr/>
        </p:nvSpPr>
        <p:spPr>
          <a:xfrm>
            <a:off x="16525501" y="4713820"/>
            <a:ext cx="100330" cy="131445"/>
          </a:xfrm>
          <a:custGeom>
            <a:avLst/>
            <a:gdLst/>
            <a:ahLst/>
            <a:cxnLst/>
            <a:rect l="l" t="t" r="r" b="b"/>
            <a:pathLst>
              <a:path w="100330" h="131445" extrusionOk="0">
                <a:moveTo>
                  <a:pt x="3733" y="0"/>
                </a:moveTo>
                <a:lnTo>
                  <a:pt x="13157" y="5372"/>
                </a:lnTo>
                <a:lnTo>
                  <a:pt x="24370" y="21833"/>
                </a:lnTo>
                <a:lnTo>
                  <a:pt x="36354" y="41049"/>
                </a:lnTo>
                <a:lnTo>
                  <a:pt x="48092" y="54691"/>
                </a:lnTo>
                <a:lnTo>
                  <a:pt x="59950" y="61166"/>
                </a:lnTo>
                <a:lnTo>
                  <a:pt x="73343" y="66070"/>
                </a:lnTo>
                <a:lnTo>
                  <a:pt x="87116" y="70623"/>
                </a:lnTo>
                <a:lnTo>
                  <a:pt x="100111" y="76049"/>
                </a:lnTo>
                <a:lnTo>
                  <a:pt x="92305" y="83895"/>
                </a:lnTo>
                <a:lnTo>
                  <a:pt x="79081" y="80105"/>
                </a:lnTo>
                <a:lnTo>
                  <a:pt x="63215" y="71162"/>
                </a:lnTo>
                <a:lnTo>
                  <a:pt x="47482" y="63549"/>
                </a:lnTo>
                <a:lnTo>
                  <a:pt x="45338" y="68749"/>
                </a:lnTo>
                <a:lnTo>
                  <a:pt x="54556" y="79637"/>
                </a:lnTo>
                <a:lnTo>
                  <a:pt x="67109" y="95797"/>
                </a:lnTo>
                <a:lnTo>
                  <a:pt x="78030" y="112870"/>
                </a:lnTo>
                <a:lnTo>
                  <a:pt x="82355" y="126495"/>
                </a:lnTo>
                <a:lnTo>
                  <a:pt x="75052" y="130970"/>
                </a:lnTo>
                <a:lnTo>
                  <a:pt x="60374" y="111707"/>
                </a:lnTo>
                <a:lnTo>
                  <a:pt x="45213" y="85249"/>
                </a:lnTo>
                <a:lnTo>
                  <a:pt x="36462" y="68145"/>
                </a:lnTo>
                <a:lnTo>
                  <a:pt x="33185" y="83961"/>
                </a:lnTo>
                <a:lnTo>
                  <a:pt x="31947" y="99947"/>
                </a:lnTo>
                <a:lnTo>
                  <a:pt x="29292" y="114480"/>
                </a:lnTo>
                <a:lnTo>
                  <a:pt x="21762" y="125936"/>
                </a:lnTo>
                <a:lnTo>
                  <a:pt x="20645" y="108907"/>
                </a:lnTo>
                <a:lnTo>
                  <a:pt x="24272" y="92999"/>
                </a:lnTo>
                <a:lnTo>
                  <a:pt x="28636" y="77661"/>
                </a:lnTo>
                <a:lnTo>
                  <a:pt x="29733" y="62347"/>
                </a:lnTo>
                <a:lnTo>
                  <a:pt x="22311" y="46447"/>
                </a:lnTo>
                <a:lnTo>
                  <a:pt x="9296" y="27304"/>
                </a:lnTo>
                <a:lnTo>
                  <a:pt x="0" y="10095"/>
                </a:lnTo>
                <a:lnTo>
                  <a:pt x="37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16697284" y="4957017"/>
            <a:ext cx="97155" cy="132715"/>
          </a:xfrm>
          <a:custGeom>
            <a:avLst/>
            <a:gdLst/>
            <a:ahLst/>
            <a:cxnLst/>
            <a:rect l="l" t="t" r="r" b="b"/>
            <a:pathLst>
              <a:path w="97155" h="132714" extrusionOk="0">
                <a:moveTo>
                  <a:pt x="2390" y="0"/>
                </a:moveTo>
                <a:lnTo>
                  <a:pt x="11587" y="7796"/>
                </a:lnTo>
                <a:lnTo>
                  <a:pt x="22343" y="25110"/>
                </a:lnTo>
                <a:lnTo>
                  <a:pt x="33296" y="43925"/>
                </a:lnTo>
                <a:lnTo>
                  <a:pt x="43082" y="56220"/>
                </a:lnTo>
                <a:lnTo>
                  <a:pt x="56242" y="63331"/>
                </a:lnTo>
                <a:lnTo>
                  <a:pt x="70665" y="68557"/>
                </a:lnTo>
                <a:lnTo>
                  <a:pt x="84684" y="73872"/>
                </a:lnTo>
                <a:lnTo>
                  <a:pt x="96630" y="81245"/>
                </a:lnTo>
                <a:lnTo>
                  <a:pt x="95757" y="84637"/>
                </a:lnTo>
                <a:lnTo>
                  <a:pt x="95862" y="87421"/>
                </a:lnTo>
                <a:lnTo>
                  <a:pt x="92333" y="91641"/>
                </a:lnTo>
                <a:lnTo>
                  <a:pt x="81710" y="84586"/>
                </a:lnTo>
                <a:lnTo>
                  <a:pt x="68560" y="76399"/>
                </a:lnTo>
                <a:lnTo>
                  <a:pt x="54828" y="69192"/>
                </a:lnTo>
                <a:lnTo>
                  <a:pt x="42456" y="65077"/>
                </a:lnTo>
                <a:lnTo>
                  <a:pt x="50380" y="80824"/>
                </a:lnTo>
                <a:lnTo>
                  <a:pt x="62046" y="97088"/>
                </a:lnTo>
                <a:lnTo>
                  <a:pt x="72635" y="113084"/>
                </a:lnTo>
                <a:lnTo>
                  <a:pt x="77331" y="128029"/>
                </a:lnTo>
                <a:lnTo>
                  <a:pt x="70849" y="132348"/>
                </a:lnTo>
                <a:lnTo>
                  <a:pt x="56115" y="112763"/>
                </a:lnTo>
                <a:lnTo>
                  <a:pt x="40901" y="87139"/>
                </a:lnTo>
                <a:lnTo>
                  <a:pt x="32975" y="73344"/>
                </a:lnTo>
                <a:lnTo>
                  <a:pt x="28850" y="86792"/>
                </a:lnTo>
                <a:lnTo>
                  <a:pt x="27607" y="101564"/>
                </a:lnTo>
                <a:lnTo>
                  <a:pt x="24989" y="115758"/>
                </a:lnTo>
                <a:lnTo>
                  <a:pt x="16738" y="127470"/>
                </a:lnTo>
                <a:lnTo>
                  <a:pt x="14884" y="112950"/>
                </a:lnTo>
                <a:lnTo>
                  <a:pt x="15851" y="96737"/>
                </a:lnTo>
                <a:lnTo>
                  <a:pt x="18987" y="80642"/>
                </a:lnTo>
                <a:lnTo>
                  <a:pt x="23639" y="66477"/>
                </a:lnTo>
                <a:lnTo>
                  <a:pt x="20006" y="51655"/>
                </a:lnTo>
                <a:lnTo>
                  <a:pt x="8998" y="29125"/>
                </a:lnTo>
                <a:lnTo>
                  <a:pt x="0" y="8652"/>
                </a:lnTo>
                <a:lnTo>
                  <a:pt x="23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16581246" y="4682386"/>
            <a:ext cx="137795" cy="93980"/>
          </a:xfrm>
          <a:custGeom>
            <a:avLst/>
            <a:gdLst/>
            <a:ahLst/>
            <a:cxnLst/>
            <a:rect l="l" t="t" r="r" b="b"/>
            <a:pathLst>
              <a:path w="137794" h="93979" extrusionOk="0">
                <a:moveTo>
                  <a:pt x="0" y="1092"/>
                </a:moveTo>
                <a:lnTo>
                  <a:pt x="14798" y="0"/>
                </a:lnTo>
                <a:lnTo>
                  <a:pt x="27971" y="6204"/>
                </a:lnTo>
                <a:lnTo>
                  <a:pt x="40814" y="15460"/>
                </a:lnTo>
                <a:lnTo>
                  <a:pt x="54624" y="23520"/>
                </a:lnTo>
                <a:lnTo>
                  <a:pt x="70594" y="24721"/>
                </a:lnTo>
                <a:lnTo>
                  <a:pt x="89191" y="20136"/>
                </a:lnTo>
                <a:lnTo>
                  <a:pt x="108292" y="14668"/>
                </a:lnTo>
                <a:lnTo>
                  <a:pt x="125777" y="13220"/>
                </a:lnTo>
                <a:lnTo>
                  <a:pt x="122742" y="22284"/>
                </a:lnTo>
                <a:lnTo>
                  <a:pt x="108597" y="26035"/>
                </a:lnTo>
                <a:lnTo>
                  <a:pt x="89805" y="27822"/>
                </a:lnTo>
                <a:lnTo>
                  <a:pt x="72829" y="30994"/>
                </a:lnTo>
                <a:lnTo>
                  <a:pt x="88837" y="38806"/>
                </a:lnTo>
                <a:lnTo>
                  <a:pt x="112355" y="48909"/>
                </a:lnTo>
                <a:lnTo>
                  <a:pt x="132327" y="60513"/>
                </a:lnTo>
                <a:lnTo>
                  <a:pt x="137698" y="72827"/>
                </a:lnTo>
                <a:lnTo>
                  <a:pt x="125631" y="74696"/>
                </a:lnTo>
                <a:lnTo>
                  <a:pt x="104718" y="64224"/>
                </a:lnTo>
                <a:lnTo>
                  <a:pt x="83006" y="50195"/>
                </a:lnTo>
                <a:lnTo>
                  <a:pt x="68542" y="41394"/>
                </a:lnTo>
                <a:lnTo>
                  <a:pt x="71800" y="54978"/>
                </a:lnTo>
                <a:lnTo>
                  <a:pt x="79866" y="65754"/>
                </a:lnTo>
                <a:lnTo>
                  <a:pt x="88159" y="75887"/>
                </a:lnTo>
                <a:lnTo>
                  <a:pt x="92096" y="87538"/>
                </a:lnTo>
                <a:lnTo>
                  <a:pt x="87531" y="93874"/>
                </a:lnTo>
                <a:lnTo>
                  <a:pt x="76876" y="81339"/>
                </a:lnTo>
                <a:lnTo>
                  <a:pt x="65761" y="62891"/>
                </a:lnTo>
                <a:lnTo>
                  <a:pt x="59815" y="51488"/>
                </a:lnTo>
                <a:lnTo>
                  <a:pt x="47262" y="34351"/>
                </a:lnTo>
                <a:lnTo>
                  <a:pt x="30936" y="24564"/>
                </a:lnTo>
                <a:lnTo>
                  <a:pt x="14096" y="15639"/>
                </a:lnTo>
                <a:lnTo>
                  <a:pt x="0" y="10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16748018" y="4928199"/>
            <a:ext cx="133985" cy="97155"/>
          </a:xfrm>
          <a:custGeom>
            <a:avLst/>
            <a:gdLst/>
            <a:ahLst/>
            <a:cxnLst/>
            <a:rect l="l" t="t" r="r" b="b"/>
            <a:pathLst>
              <a:path w="133984" h="97154" extrusionOk="0">
                <a:moveTo>
                  <a:pt x="0" y="0"/>
                </a:moveTo>
                <a:lnTo>
                  <a:pt x="14550" y="702"/>
                </a:lnTo>
                <a:lnTo>
                  <a:pt x="27879" y="6762"/>
                </a:lnTo>
                <a:lnTo>
                  <a:pt x="40925" y="15047"/>
                </a:lnTo>
                <a:lnTo>
                  <a:pt x="54624" y="22427"/>
                </a:lnTo>
                <a:lnTo>
                  <a:pt x="70211" y="23927"/>
                </a:lnTo>
                <a:lnTo>
                  <a:pt x="89640" y="20450"/>
                </a:lnTo>
                <a:lnTo>
                  <a:pt x="109349" y="15386"/>
                </a:lnTo>
                <a:lnTo>
                  <a:pt x="125777" y="12128"/>
                </a:lnTo>
                <a:lnTo>
                  <a:pt x="126313" y="22864"/>
                </a:lnTo>
                <a:lnTo>
                  <a:pt x="111210" y="26290"/>
                </a:lnTo>
                <a:lnTo>
                  <a:pt x="90534" y="27997"/>
                </a:lnTo>
                <a:lnTo>
                  <a:pt x="74352" y="33572"/>
                </a:lnTo>
                <a:lnTo>
                  <a:pt x="94192" y="41469"/>
                </a:lnTo>
                <a:lnTo>
                  <a:pt x="117394" y="51200"/>
                </a:lnTo>
                <a:lnTo>
                  <a:pt x="133456" y="63339"/>
                </a:lnTo>
                <a:lnTo>
                  <a:pt x="131878" y="78459"/>
                </a:lnTo>
                <a:lnTo>
                  <a:pt x="101135" y="60540"/>
                </a:lnTo>
                <a:lnTo>
                  <a:pt x="84393" y="50462"/>
                </a:lnTo>
                <a:lnTo>
                  <a:pt x="68541" y="40301"/>
                </a:lnTo>
                <a:lnTo>
                  <a:pt x="75292" y="54810"/>
                </a:lnTo>
                <a:lnTo>
                  <a:pt x="82954" y="68745"/>
                </a:lnTo>
                <a:lnTo>
                  <a:pt x="88226" y="82592"/>
                </a:lnTo>
                <a:lnTo>
                  <a:pt x="87806" y="96838"/>
                </a:lnTo>
                <a:lnTo>
                  <a:pt x="74735" y="79981"/>
                </a:lnTo>
                <a:lnTo>
                  <a:pt x="66758" y="59325"/>
                </a:lnTo>
                <a:lnTo>
                  <a:pt x="58255" y="39971"/>
                </a:lnTo>
                <a:lnTo>
                  <a:pt x="43604" y="27022"/>
                </a:lnTo>
                <a:lnTo>
                  <a:pt x="30656" y="22233"/>
                </a:lnTo>
                <a:lnTo>
                  <a:pt x="18283" y="17267"/>
                </a:lnTo>
                <a:lnTo>
                  <a:pt x="7670" y="104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16898108" y="5074264"/>
            <a:ext cx="137795" cy="132080"/>
          </a:xfrm>
          <a:custGeom>
            <a:avLst/>
            <a:gdLst/>
            <a:ahLst/>
            <a:cxnLst/>
            <a:rect l="l" t="t" r="r" b="b"/>
            <a:pathLst>
              <a:path w="137794" h="132079" extrusionOk="0">
                <a:moveTo>
                  <a:pt x="5620" y="0"/>
                </a:moveTo>
                <a:lnTo>
                  <a:pt x="38152" y="30034"/>
                </a:lnTo>
                <a:lnTo>
                  <a:pt x="86902" y="51145"/>
                </a:lnTo>
                <a:lnTo>
                  <a:pt x="103671" y="50677"/>
                </a:lnTo>
                <a:lnTo>
                  <a:pt x="120642" y="51160"/>
                </a:lnTo>
                <a:lnTo>
                  <a:pt x="137200" y="57063"/>
                </a:lnTo>
                <a:lnTo>
                  <a:pt x="122761" y="62574"/>
                </a:lnTo>
                <a:lnTo>
                  <a:pt x="105628" y="61706"/>
                </a:lnTo>
                <a:lnTo>
                  <a:pt x="87295" y="59141"/>
                </a:lnTo>
                <a:lnTo>
                  <a:pt x="69258" y="59561"/>
                </a:lnTo>
                <a:lnTo>
                  <a:pt x="86155" y="72543"/>
                </a:lnTo>
                <a:lnTo>
                  <a:pt x="109937" y="89706"/>
                </a:lnTo>
                <a:lnTo>
                  <a:pt x="129289" y="106687"/>
                </a:lnTo>
                <a:lnTo>
                  <a:pt x="132896" y="119123"/>
                </a:lnTo>
                <a:lnTo>
                  <a:pt x="116740" y="119724"/>
                </a:lnTo>
                <a:lnTo>
                  <a:pt x="96043" y="103099"/>
                </a:lnTo>
                <a:lnTo>
                  <a:pt x="75491" y="81661"/>
                </a:lnTo>
                <a:lnTo>
                  <a:pt x="59768" y="67824"/>
                </a:lnTo>
                <a:lnTo>
                  <a:pt x="65393" y="87323"/>
                </a:lnTo>
                <a:lnTo>
                  <a:pt x="72195" y="108529"/>
                </a:lnTo>
                <a:lnTo>
                  <a:pt x="73010" y="125432"/>
                </a:lnTo>
                <a:lnTo>
                  <a:pt x="60675" y="132024"/>
                </a:lnTo>
                <a:lnTo>
                  <a:pt x="55333" y="111058"/>
                </a:lnTo>
                <a:lnTo>
                  <a:pt x="52411" y="90135"/>
                </a:lnTo>
                <a:lnTo>
                  <a:pt x="48347" y="69753"/>
                </a:lnTo>
                <a:lnTo>
                  <a:pt x="39577" y="50409"/>
                </a:lnTo>
                <a:lnTo>
                  <a:pt x="26160" y="37511"/>
                </a:lnTo>
                <a:lnTo>
                  <a:pt x="9907" y="25365"/>
                </a:lnTo>
                <a:lnTo>
                  <a:pt x="0" y="13139"/>
                </a:lnTo>
                <a:lnTo>
                  <a:pt x="562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17089155" y="5384385"/>
            <a:ext cx="138430" cy="132715"/>
          </a:xfrm>
          <a:custGeom>
            <a:avLst/>
            <a:gdLst/>
            <a:ahLst/>
            <a:cxnLst/>
            <a:rect l="l" t="t" r="r" b="b"/>
            <a:pathLst>
              <a:path w="138430" h="132714" extrusionOk="0">
                <a:moveTo>
                  <a:pt x="0" y="0"/>
                </a:moveTo>
                <a:lnTo>
                  <a:pt x="15193" y="7106"/>
                </a:lnTo>
                <a:lnTo>
                  <a:pt x="27345" y="19321"/>
                </a:lnTo>
                <a:lnTo>
                  <a:pt x="38905" y="32563"/>
                </a:lnTo>
                <a:lnTo>
                  <a:pt x="52323" y="42750"/>
                </a:lnTo>
                <a:lnTo>
                  <a:pt x="64997" y="46239"/>
                </a:lnTo>
                <a:lnTo>
                  <a:pt x="78364" y="46483"/>
                </a:lnTo>
                <a:lnTo>
                  <a:pt x="92021" y="45769"/>
                </a:lnTo>
                <a:lnTo>
                  <a:pt x="105566" y="46382"/>
                </a:lnTo>
                <a:lnTo>
                  <a:pt x="115242" y="47718"/>
                </a:lnTo>
                <a:lnTo>
                  <a:pt x="129668" y="50709"/>
                </a:lnTo>
                <a:lnTo>
                  <a:pt x="138010" y="55505"/>
                </a:lnTo>
                <a:lnTo>
                  <a:pt x="129433" y="62256"/>
                </a:lnTo>
                <a:lnTo>
                  <a:pt x="116715" y="63191"/>
                </a:lnTo>
                <a:lnTo>
                  <a:pt x="101297" y="60253"/>
                </a:lnTo>
                <a:lnTo>
                  <a:pt x="85335" y="56877"/>
                </a:lnTo>
                <a:lnTo>
                  <a:pt x="70984" y="56498"/>
                </a:lnTo>
                <a:lnTo>
                  <a:pt x="86676" y="68830"/>
                </a:lnTo>
                <a:lnTo>
                  <a:pt x="108754" y="85024"/>
                </a:lnTo>
                <a:lnTo>
                  <a:pt x="127475" y="100930"/>
                </a:lnTo>
                <a:lnTo>
                  <a:pt x="133095" y="112398"/>
                </a:lnTo>
                <a:lnTo>
                  <a:pt x="118878" y="116251"/>
                </a:lnTo>
                <a:lnTo>
                  <a:pt x="98892" y="101054"/>
                </a:lnTo>
                <a:lnTo>
                  <a:pt x="78491" y="80537"/>
                </a:lnTo>
                <a:lnTo>
                  <a:pt x="63030" y="68426"/>
                </a:lnTo>
                <a:lnTo>
                  <a:pt x="65835" y="88276"/>
                </a:lnTo>
                <a:lnTo>
                  <a:pt x="72348" y="108318"/>
                </a:lnTo>
                <a:lnTo>
                  <a:pt x="74425" y="124465"/>
                </a:lnTo>
                <a:lnTo>
                  <a:pt x="63924" y="132631"/>
                </a:lnTo>
                <a:lnTo>
                  <a:pt x="60327" y="114776"/>
                </a:lnTo>
                <a:lnTo>
                  <a:pt x="56926" y="88857"/>
                </a:lnTo>
                <a:lnTo>
                  <a:pt x="52402" y="64689"/>
                </a:lnTo>
                <a:lnTo>
                  <a:pt x="45432" y="52087"/>
                </a:lnTo>
                <a:lnTo>
                  <a:pt x="31862" y="43080"/>
                </a:lnTo>
                <a:lnTo>
                  <a:pt x="16317" y="28187"/>
                </a:lnTo>
                <a:lnTo>
                  <a:pt x="3972" y="122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17247272" y="5647300"/>
            <a:ext cx="140970" cy="128905"/>
          </a:xfrm>
          <a:custGeom>
            <a:avLst/>
            <a:gdLst/>
            <a:ahLst/>
            <a:cxnLst/>
            <a:rect l="l" t="t" r="r" b="b"/>
            <a:pathLst>
              <a:path w="140969" h="128904" extrusionOk="0">
                <a:moveTo>
                  <a:pt x="54304" y="61792"/>
                </a:moveTo>
                <a:lnTo>
                  <a:pt x="76801" y="52411"/>
                </a:lnTo>
                <a:lnTo>
                  <a:pt x="91159" y="65858"/>
                </a:lnTo>
                <a:lnTo>
                  <a:pt x="113197" y="81406"/>
                </a:lnTo>
                <a:lnTo>
                  <a:pt x="132947" y="97347"/>
                </a:lnTo>
                <a:lnTo>
                  <a:pt x="140438" y="111972"/>
                </a:lnTo>
                <a:lnTo>
                  <a:pt x="128911" y="114111"/>
                </a:lnTo>
                <a:lnTo>
                  <a:pt x="106022" y="98049"/>
                </a:lnTo>
                <a:lnTo>
                  <a:pt x="82441" y="77039"/>
                </a:lnTo>
                <a:lnTo>
                  <a:pt x="68837" y="64335"/>
                </a:lnTo>
                <a:lnTo>
                  <a:pt x="57001" y="69271"/>
                </a:lnTo>
                <a:lnTo>
                  <a:pt x="56953" y="68971"/>
                </a:lnTo>
                <a:lnTo>
                  <a:pt x="54304" y="61792"/>
                </a:lnTo>
                <a:close/>
              </a:path>
              <a:path w="140969" h="128904" extrusionOk="0">
                <a:moveTo>
                  <a:pt x="57001" y="69271"/>
                </a:moveTo>
                <a:lnTo>
                  <a:pt x="68837" y="64335"/>
                </a:lnTo>
                <a:lnTo>
                  <a:pt x="71274" y="83491"/>
                </a:lnTo>
                <a:lnTo>
                  <a:pt x="77001" y="104134"/>
                </a:lnTo>
                <a:lnTo>
                  <a:pt x="78871" y="120930"/>
                </a:lnTo>
                <a:lnTo>
                  <a:pt x="69741" y="128544"/>
                </a:lnTo>
                <a:lnTo>
                  <a:pt x="63292" y="109097"/>
                </a:lnTo>
                <a:lnTo>
                  <a:pt x="60177" y="88854"/>
                </a:lnTo>
                <a:lnTo>
                  <a:pt x="57001" y="69271"/>
                </a:lnTo>
                <a:close/>
              </a:path>
              <a:path w="140969" h="128904" extrusionOk="0">
                <a:moveTo>
                  <a:pt x="0" y="2644"/>
                </a:moveTo>
                <a:lnTo>
                  <a:pt x="16921" y="0"/>
                </a:lnTo>
                <a:lnTo>
                  <a:pt x="29598" y="9756"/>
                </a:lnTo>
                <a:lnTo>
                  <a:pt x="40709" y="24430"/>
                </a:lnTo>
                <a:lnTo>
                  <a:pt x="52933" y="36537"/>
                </a:lnTo>
                <a:lnTo>
                  <a:pt x="65381" y="41873"/>
                </a:lnTo>
                <a:lnTo>
                  <a:pt x="76626" y="42892"/>
                </a:lnTo>
                <a:lnTo>
                  <a:pt x="88420" y="42021"/>
                </a:lnTo>
                <a:lnTo>
                  <a:pt x="102513" y="41688"/>
                </a:lnTo>
                <a:lnTo>
                  <a:pt x="114029" y="42843"/>
                </a:lnTo>
                <a:lnTo>
                  <a:pt x="130100" y="45868"/>
                </a:lnTo>
                <a:lnTo>
                  <a:pt x="140562" y="50922"/>
                </a:lnTo>
                <a:lnTo>
                  <a:pt x="135250" y="58169"/>
                </a:lnTo>
                <a:lnTo>
                  <a:pt x="123046" y="59618"/>
                </a:lnTo>
                <a:lnTo>
                  <a:pt x="106793" y="57022"/>
                </a:lnTo>
                <a:lnTo>
                  <a:pt x="90156" y="53559"/>
                </a:lnTo>
                <a:lnTo>
                  <a:pt x="76801" y="52411"/>
                </a:lnTo>
                <a:lnTo>
                  <a:pt x="54304" y="61792"/>
                </a:lnTo>
                <a:lnTo>
                  <a:pt x="50175" y="50604"/>
                </a:lnTo>
                <a:lnTo>
                  <a:pt x="39161" y="37295"/>
                </a:lnTo>
                <a:lnTo>
                  <a:pt x="25266" y="26463"/>
                </a:lnTo>
                <a:lnTo>
                  <a:pt x="11282" y="15711"/>
                </a:lnTo>
                <a:lnTo>
                  <a:pt x="0" y="26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16831171" y="5131194"/>
            <a:ext cx="107314" cy="168910"/>
          </a:xfrm>
          <a:custGeom>
            <a:avLst/>
            <a:gdLst/>
            <a:ahLst/>
            <a:cxnLst/>
            <a:rect l="l" t="t" r="r" b="b"/>
            <a:pathLst>
              <a:path w="107315" h="168910" extrusionOk="0">
                <a:moveTo>
                  <a:pt x="18696" y="0"/>
                </a:moveTo>
                <a:lnTo>
                  <a:pt x="30601" y="7220"/>
                </a:lnTo>
                <a:lnTo>
                  <a:pt x="37567" y="29245"/>
                </a:lnTo>
                <a:lnTo>
                  <a:pt x="42745" y="54984"/>
                </a:lnTo>
                <a:lnTo>
                  <a:pt x="49282" y="73344"/>
                </a:lnTo>
                <a:lnTo>
                  <a:pt x="62103" y="85134"/>
                </a:lnTo>
                <a:lnTo>
                  <a:pt x="77916" y="94788"/>
                </a:lnTo>
                <a:lnTo>
                  <a:pt x="93795" y="104944"/>
                </a:lnTo>
                <a:lnTo>
                  <a:pt x="106811" y="118238"/>
                </a:lnTo>
                <a:lnTo>
                  <a:pt x="92158" y="117144"/>
                </a:lnTo>
                <a:lnTo>
                  <a:pt x="77859" y="107436"/>
                </a:lnTo>
                <a:lnTo>
                  <a:pt x="63884" y="95038"/>
                </a:lnTo>
                <a:lnTo>
                  <a:pt x="50204" y="85877"/>
                </a:lnTo>
                <a:lnTo>
                  <a:pt x="55914" y="103861"/>
                </a:lnTo>
                <a:lnTo>
                  <a:pt x="65564" y="136250"/>
                </a:lnTo>
                <a:lnTo>
                  <a:pt x="69672" y="164087"/>
                </a:lnTo>
                <a:lnTo>
                  <a:pt x="58750" y="168412"/>
                </a:lnTo>
                <a:lnTo>
                  <a:pt x="49125" y="153597"/>
                </a:lnTo>
                <a:lnTo>
                  <a:pt x="44077" y="130225"/>
                </a:lnTo>
                <a:lnTo>
                  <a:pt x="41092" y="105544"/>
                </a:lnTo>
                <a:lnTo>
                  <a:pt x="37655" y="86804"/>
                </a:lnTo>
                <a:lnTo>
                  <a:pt x="29265" y="105569"/>
                </a:lnTo>
                <a:lnTo>
                  <a:pt x="22273" y="128390"/>
                </a:lnTo>
                <a:lnTo>
                  <a:pt x="13558" y="144030"/>
                </a:lnTo>
                <a:lnTo>
                  <a:pt x="0" y="141251"/>
                </a:lnTo>
                <a:lnTo>
                  <a:pt x="7404" y="127941"/>
                </a:lnTo>
                <a:lnTo>
                  <a:pt x="15473" y="112669"/>
                </a:lnTo>
                <a:lnTo>
                  <a:pt x="22617" y="97009"/>
                </a:lnTo>
                <a:lnTo>
                  <a:pt x="27249" y="82532"/>
                </a:lnTo>
                <a:lnTo>
                  <a:pt x="26347" y="63590"/>
                </a:lnTo>
                <a:lnTo>
                  <a:pt x="21755" y="36295"/>
                </a:lnTo>
                <a:lnTo>
                  <a:pt x="17772" y="11485"/>
                </a:lnTo>
                <a:lnTo>
                  <a:pt x="186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17189391" y="5698587"/>
            <a:ext cx="99695" cy="169545"/>
          </a:xfrm>
          <a:custGeom>
            <a:avLst/>
            <a:gdLst/>
            <a:ahLst/>
            <a:cxnLst/>
            <a:rect l="l" t="t" r="r" b="b"/>
            <a:pathLst>
              <a:path w="99694" h="169545" extrusionOk="0">
                <a:moveTo>
                  <a:pt x="33975" y="90475"/>
                </a:moveTo>
                <a:lnTo>
                  <a:pt x="44995" y="85880"/>
                </a:lnTo>
                <a:lnTo>
                  <a:pt x="51742" y="106237"/>
                </a:lnTo>
                <a:lnTo>
                  <a:pt x="61834" y="136059"/>
                </a:lnTo>
                <a:lnTo>
                  <a:pt x="66693" y="162873"/>
                </a:lnTo>
                <a:lnTo>
                  <a:pt x="56147" y="169485"/>
                </a:lnTo>
                <a:lnTo>
                  <a:pt x="46646" y="156559"/>
                </a:lnTo>
                <a:lnTo>
                  <a:pt x="41677" y="133650"/>
                </a:lnTo>
                <a:lnTo>
                  <a:pt x="38400" y="108906"/>
                </a:lnTo>
                <a:lnTo>
                  <a:pt x="33975" y="90475"/>
                </a:lnTo>
                <a:close/>
              </a:path>
              <a:path w="99694" h="169545" extrusionOk="0">
                <a:moveTo>
                  <a:pt x="13494" y="0"/>
                </a:moveTo>
                <a:lnTo>
                  <a:pt x="26945" y="11074"/>
                </a:lnTo>
                <a:lnTo>
                  <a:pt x="32425" y="31152"/>
                </a:lnTo>
                <a:lnTo>
                  <a:pt x="36085" y="53991"/>
                </a:lnTo>
                <a:lnTo>
                  <a:pt x="44079" y="73344"/>
                </a:lnTo>
                <a:lnTo>
                  <a:pt x="59399" y="85187"/>
                </a:lnTo>
                <a:lnTo>
                  <a:pt x="77726" y="94059"/>
                </a:lnTo>
                <a:lnTo>
                  <a:pt x="93075" y="105095"/>
                </a:lnTo>
                <a:lnTo>
                  <a:pt x="99462" y="123431"/>
                </a:lnTo>
                <a:lnTo>
                  <a:pt x="86023" y="115872"/>
                </a:lnTo>
                <a:lnTo>
                  <a:pt x="73719" y="105325"/>
                </a:lnTo>
                <a:lnTo>
                  <a:pt x="60670" y="94442"/>
                </a:lnTo>
                <a:lnTo>
                  <a:pt x="44995" y="85880"/>
                </a:lnTo>
                <a:lnTo>
                  <a:pt x="12317" y="99507"/>
                </a:lnTo>
                <a:lnTo>
                  <a:pt x="15523" y="92778"/>
                </a:lnTo>
                <a:lnTo>
                  <a:pt x="24954" y="79163"/>
                </a:lnTo>
                <a:lnTo>
                  <a:pt x="29088" y="61383"/>
                </a:lnTo>
                <a:lnTo>
                  <a:pt x="22561" y="39570"/>
                </a:lnTo>
                <a:lnTo>
                  <a:pt x="14366" y="17763"/>
                </a:lnTo>
                <a:lnTo>
                  <a:pt x="13494" y="0"/>
                </a:lnTo>
                <a:close/>
              </a:path>
              <a:path w="99694" h="169545" extrusionOk="0">
                <a:moveTo>
                  <a:pt x="12317" y="99507"/>
                </a:moveTo>
                <a:lnTo>
                  <a:pt x="33975" y="90475"/>
                </a:lnTo>
                <a:lnTo>
                  <a:pt x="25344" y="107122"/>
                </a:lnTo>
                <a:lnTo>
                  <a:pt x="19306" y="127246"/>
                </a:lnTo>
                <a:lnTo>
                  <a:pt x="12108" y="142212"/>
                </a:lnTo>
                <a:lnTo>
                  <a:pt x="0" y="143387"/>
                </a:lnTo>
                <a:lnTo>
                  <a:pt x="2140" y="126922"/>
                </a:lnTo>
                <a:lnTo>
                  <a:pt x="7616" y="109375"/>
                </a:lnTo>
                <a:lnTo>
                  <a:pt x="12317" y="995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17023861" y="5438259"/>
            <a:ext cx="107314" cy="167640"/>
          </a:xfrm>
          <a:custGeom>
            <a:avLst/>
            <a:gdLst/>
            <a:ahLst/>
            <a:cxnLst/>
            <a:rect l="l" t="t" r="r" b="b"/>
            <a:pathLst>
              <a:path w="107315" h="167639" extrusionOk="0">
                <a:moveTo>
                  <a:pt x="18703" y="0"/>
                </a:moveTo>
                <a:lnTo>
                  <a:pt x="33294" y="11132"/>
                </a:lnTo>
                <a:lnTo>
                  <a:pt x="36649" y="33892"/>
                </a:lnTo>
                <a:lnTo>
                  <a:pt x="38027" y="57775"/>
                </a:lnTo>
                <a:lnTo>
                  <a:pt x="46685" y="72281"/>
                </a:lnTo>
                <a:lnTo>
                  <a:pt x="63091" y="80483"/>
                </a:lnTo>
                <a:lnTo>
                  <a:pt x="79901" y="91600"/>
                </a:lnTo>
                <a:lnTo>
                  <a:pt x="95135" y="104548"/>
                </a:lnTo>
                <a:lnTo>
                  <a:pt x="106811" y="118241"/>
                </a:lnTo>
                <a:lnTo>
                  <a:pt x="92384" y="117867"/>
                </a:lnTo>
                <a:lnTo>
                  <a:pt x="78072" y="108736"/>
                </a:lnTo>
                <a:lnTo>
                  <a:pt x="63978" y="96268"/>
                </a:lnTo>
                <a:lnTo>
                  <a:pt x="50204" y="85880"/>
                </a:lnTo>
                <a:lnTo>
                  <a:pt x="56404" y="107482"/>
                </a:lnTo>
                <a:lnTo>
                  <a:pt x="66111" y="137886"/>
                </a:lnTo>
                <a:lnTo>
                  <a:pt x="69352" y="162655"/>
                </a:lnTo>
                <a:lnTo>
                  <a:pt x="56153" y="167349"/>
                </a:lnTo>
                <a:lnTo>
                  <a:pt x="49391" y="154904"/>
                </a:lnTo>
                <a:lnTo>
                  <a:pt x="44174" y="130568"/>
                </a:lnTo>
                <a:lnTo>
                  <a:pt x="37654" y="86807"/>
                </a:lnTo>
                <a:lnTo>
                  <a:pt x="28400" y="107060"/>
                </a:lnTo>
                <a:lnTo>
                  <a:pt x="20507" y="130621"/>
                </a:lnTo>
                <a:lnTo>
                  <a:pt x="11774" y="145887"/>
                </a:lnTo>
                <a:lnTo>
                  <a:pt x="0" y="141254"/>
                </a:lnTo>
                <a:lnTo>
                  <a:pt x="6946" y="125544"/>
                </a:lnTo>
                <a:lnTo>
                  <a:pt x="15745" y="109972"/>
                </a:lnTo>
                <a:lnTo>
                  <a:pt x="23561" y="94251"/>
                </a:lnTo>
                <a:lnTo>
                  <a:pt x="27560" y="78100"/>
                </a:lnTo>
                <a:lnTo>
                  <a:pt x="24882" y="60806"/>
                </a:lnTo>
                <a:lnTo>
                  <a:pt x="19070" y="34296"/>
                </a:lnTo>
                <a:lnTo>
                  <a:pt x="15289" y="10164"/>
                </a:lnTo>
                <a:lnTo>
                  <a:pt x="187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6752191" y="608047"/>
            <a:ext cx="45618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Этапы работы: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694468" y="2586340"/>
            <a:ext cx="2289000" cy="1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065" marR="5080" lvl="0" indent="0" algn="ctr" rtl="0">
              <a:lnSpc>
                <a:spcPct val="11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Проектирование  внешнего вида  кормушки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1054073" y="6789027"/>
            <a:ext cx="25953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ctr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Пробные варианты  конструкций из  подручных  материалов</a:t>
            </a:r>
            <a:endParaRPr sz="2000"/>
          </a:p>
        </p:txBody>
      </p:sp>
      <p:sp>
        <p:nvSpPr>
          <p:cNvPr id="173" name="Google Shape;173;p5"/>
          <p:cNvSpPr txBox="1"/>
          <p:nvPr/>
        </p:nvSpPr>
        <p:spPr>
          <a:xfrm>
            <a:off x="13900063" y="3193650"/>
            <a:ext cx="2386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06375" marR="5080" lvl="0" indent="-194310" algn="ctr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Печать кормушки  на 3D принтере</a:t>
            </a:r>
            <a:endParaRPr sz="2000"/>
          </a:p>
        </p:txBody>
      </p:sp>
      <p:sp>
        <p:nvSpPr>
          <p:cNvPr id="174" name="Google Shape;174;p5"/>
          <p:cNvSpPr txBox="1"/>
          <p:nvPr/>
        </p:nvSpPr>
        <p:spPr>
          <a:xfrm>
            <a:off x="14978802" y="6561692"/>
            <a:ext cx="2804400" cy="1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Проведение  эксперимента и  исправление </a:t>
            </a:r>
            <a:r>
              <a:rPr lang="ru-RU" sz="2000">
                <a:solidFill>
                  <a:schemeClr val="dk1"/>
                </a:solidFill>
              </a:rPr>
              <a:t>недочетов</a:t>
            </a:r>
            <a:r>
              <a:rPr lang="ru-RU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в проекте</a:t>
            </a:r>
            <a:endParaRPr sz="2000"/>
          </a:p>
        </p:txBody>
      </p:sp>
      <p:sp>
        <p:nvSpPr>
          <p:cNvPr id="175" name="Google Shape;175;p5"/>
          <p:cNvSpPr txBox="1"/>
          <p:nvPr/>
        </p:nvSpPr>
        <p:spPr>
          <a:xfrm>
            <a:off x="4748307" y="2587873"/>
            <a:ext cx="2386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-12700" algn="ctr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Создание 3D-модели кормушки</a:t>
            </a:r>
            <a:endParaRPr sz="2000"/>
          </a:p>
        </p:txBody>
      </p:sp>
      <p:sp>
        <p:nvSpPr>
          <p:cNvPr id="176" name="Google Shape;176;p5"/>
          <p:cNvSpPr txBox="1"/>
          <p:nvPr/>
        </p:nvSpPr>
        <p:spPr>
          <a:xfrm>
            <a:off x="6231450" y="6892775"/>
            <a:ext cx="22230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indent="0" algn="ctr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Изучение Fritzing </a:t>
            </a:r>
            <a:r>
              <a:rPr lang="ru-RU" sz="2000">
                <a:solidFill>
                  <a:schemeClr val="dk1"/>
                </a:solidFill>
              </a:rPr>
              <a:t>и создание электрической схемы</a:t>
            </a:r>
            <a:r>
              <a:rPr lang="ru-RU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/>
          </a:p>
        </p:txBody>
      </p:sp>
      <p:sp>
        <p:nvSpPr>
          <p:cNvPr id="177" name="Google Shape;177;p5"/>
          <p:cNvSpPr txBox="1"/>
          <p:nvPr/>
        </p:nvSpPr>
        <p:spPr>
          <a:xfrm>
            <a:off x="11299693" y="6892778"/>
            <a:ext cx="22230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23495" marR="5080" lvl="0" indent="-11430" algn="ctr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Конструирование механической составляющей кормушки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9024825" y="3362525"/>
            <a:ext cx="2705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Создание</a:t>
            </a:r>
            <a:r>
              <a:rPr lang="ru-RU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системы распознавания </a:t>
            </a:r>
            <a:r>
              <a:rPr lang="ru-RU" sz="2000">
                <a:solidFill>
                  <a:schemeClr val="dk1"/>
                </a:solidFill>
              </a:rPr>
              <a:t>птиц</a:t>
            </a:r>
            <a:r>
              <a:rPr lang="ru-RU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>
            <a:spLocks noGrp="1"/>
          </p:cNvSpPr>
          <p:nvPr>
            <p:ph type="title"/>
          </p:nvPr>
        </p:nvSpPr>
        <p:spPr>
          <a:xfrm>
            <a:off x="3853455" y="773520"/>
            <a:ext cx="11388085" cy="79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Программирование кормушки</a:t>
            </a:r>
            <a:endParaRPr/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85404"/>
            <a:ext cx="4651875" cy="377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775" y="2234425"/>
            <a:ext cx="6409893" cy="45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7200" y="2234425"/>
            <a:ext cx="7702149" cy="7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>
            <a:spLocks noGrp="1"/>
          </p:cNvSpPr>
          <p:nvPr>
            <p:ph type="title"/>
          </p:nvPr>
        </p:nvSpPr>
        <p:spPr>
          <a:xfrm>
            <a:off x="1424422" y="608043"/>
            <a:ext cx="158475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Внешний вид кормушки</a:t>
            </a:r>
            <a:endParaRPr/>
          </a:p>
        </p:txBody>
      </p:sp>
      <p:sp>
        <p:nvSpPr>
          <p:cNvPr id="192" name="Google Shape;192;p6"/>
          <p:cNvSpPr/>
          <p:nvPr/>
        </p:nvSpPr>
        <p:spPr>
          <a:xfrm>
            <a:off x="17762283" y="494020"/>
            <a:ext cx="45085" cy="17145"/>
          </a:xfrm>
          <a:custGeom>
            <a:avLst/>
            <a:gdLst/>
            <a:ahLst/>
            <a:cxnLst/>
            <a:rect l="l" t="t" r="r" b="b"/>
            <a:pathLst>
              <a:path w="45084" h="17145" extrusionOk="0">
                <a:moveTo>
                  <a:pt x="8067" y="16555"/>
                </a:moveTo>
                <a:lnTo>
                  <a:pt x="4507" y="14483"/>
                </a:lnTo>
                <a:lnTo>
                  <a:pt x="3953" y="11556"/>
                </a:lnTo>
                <a:lnTo>
                  <a:pt x="1241" y="10645"/>
                </a:lnTo>
                <a:lnTo>
                  <a:pt x="0" y="10009"/>
                </a:lnTo>
                <a:lnTo>
                  <a:pt x="3859" y="7908"/>
                </a:lnTo>
                <a:lnTo>
                  <a:pt x="9893" y="4745"/>
                </a:lnTo>
                <a:lnTo>
                  <a:pt x="13931" y="2175"/>
                </a:lnTo>
                <a:lnTo>
                  <a:pt x="18318" y="65"/>
                </a:lnTo>
                <a:lnTo>
                  <a:pt x="18580" y="0"/>
                </a:lnTo>
                <a:lnTo>
                  <a:pt x="45053" y="0"/>
                </a:lnTo>
                <a:lnTo>
                  <a:pt x="40041" y="1994"/>
                </a:lnTo>
                <a:lnTo>
                  <a:pt x="21425" y="10902"/>
                </a:lnTo>
                <a:lnTo>
                  <a:pt x="8067" y="165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14948989" y="824495"/>
            <a:ext cx="631825" cy="194310"/>
          </a:xfrm>
          <a:custGeom>
            <a:avLst/>
            <a:gdLst/>
            <a:ahLst/>
            <a:cxnLst/>
            <a:rect l="l" t="t" r="r" b="b"/>
            <a:pathLst>
              <a:path w="631825" h="194309" extrusionOk="0">
                <a:moveTo>
                  <a:pt x="3271" y="193753"/>
                </a:moveTo>
                <a:lnTo>
                  <a:pt x="0" y="188465"/>
                </a:lnTo>
                <a:lnTo>
                  <a:pt x="6469" y="185212"/>
                </a:lnTo>
                <a:lnTo>
                  <a:pt x="18188" y="181913"/>
                </a:lnTo>
                <a:lnTo>
                  <a:pt x="37126" y="172555"/>
                </a:lnTo>
                <a:lnTo>
                  <a:pt x="76221" y="151788"/>
                </a:lnTo>
                <a:lnTo>
                  <a:pt x="118745" y="127795"/>
                </a:lnTo>
                <a:lnTo>
                  <a:pt x="147970" y="108763"/>
                </a:lnTo>
                <a:lnTo>
                  <a:pt x="155160" y="102917"/>
                </a:lnTo>
                <a:lnTo>
                  <a:pt x="163862" y="97431"/>
                </a:lnTo>
                <a:lnTo>
                  <a:pt x="167308" y="96571"/>
                </a:lnTo>
                <a:lnTo>
                  <a:pt x="178441" y="91889"/>
                </a:lnTo>
                <a:lnTo>
                  <a:pt x="188898" y="85528"/>
                </a:lnTo>
                <a:lnTo>
                  <a:pt x="199728" y="80166"/>
                </a:lnTo>
                <a:lnTo>
                  <a:pt x="211983" y="78484"/>
                </a:lnTo>
                <a:lnTo>
                  <a:pt x="219391" y="78414"/>
                </a:lnTo>
                <a:lnTo>
                  <a:pt x="221902" y="77009"/>
                </a:lnTo>
                <a:lnTo>
                  <a:pt x="226247" y="75343"/>
                </a:lnTo>
                <a:lnTo>
                  <a:pt x="239154" y="74493"/>
                </a:lnTo>
                <a:lnTo>
                  <a:pt x="250459" y="74444"/>
                </a:lnTo>
                <a:lnTo>
                  <a:pt x="257848" y="73240"/>
                </a:lnTo>
                <a:lnTo>
                  <a:pt x="263397" y="69049"/>
                </a:lnTo>
                <a:lnTo>
                  <a:pt x="268004" y="67490"/>
                </a:lnTo>
                <a:lnTo>
                  <a:pt x="271112" y="67490"/>
                </a:lnTo>
                <a:lnTo>
                  <a:pt x="280141" y="63783"/>
                </a:lnTo>
                <a:lnTo>
                  <a:pt x="290767" y="56665"/>
                </a:lnTo>
                <a:lnTo>
                  <a:pt x="301208" y="52140"/>
                </a:lnTo>
                <a:lnTo>
                  <a:pt x="309685" y="56213"/>
                </a:lnTo>
                <a:lnTo>
                  <a:pt x="312010" y="59710"/>
                </a:lnTo>
                <a:lnTo>
                  <a:pt x="323406" y="55554"/>
                </a:lnTo>
                <a:lnTo>
                  <a:pt x="360385" y="29972"/>
                </a:lnTo>
                <a:lnTo>
                  <a:pt x="371048" y="28041"/>
                </a:lnTo>
                <a:lnTo>
                  <a:pt x="375610" y="25416"/>
                </a:lnTo>
                <a:lnTo>
                  <a:pt x="382002" y="21398"/>
                </a:lnTo>
                <a:lnTo>
                  <a:pt x="390951" y="16936"/>
                </a:lnTo>
                <a:lnTo>
                  <a:pt x="396081" y="14797"/>
                </a:lnTo>
                <a:lnTo>
                  <a:pt x="401099" y="11758"/>
                </a:lnTo>
                <a:lnTo>
                  <a:pt x="405406" y="4995"/>
                </a:lnTo>
                <a:lnTo>
                  <a:pt x="402449" y="14455"/>
                </a:lnTo>
                <a:lnTo>
                  <a:pt x="406080" y="12217"/>
                </a:lnTo>
                <a:lnTo>
                  <a:pt x="428363" y="7896"/>
                </a:lnTo>
                <a:lnTo>
                  <a:pt x="465419" y="5577"/>
                </a:lnTo>
                <a:lnTo>
                  <a:pt x="500630" y="3900"/>
                </a:lnTo>
                <a:lnTo>
                  <a:pt x="517384" y="1504"/>
                </a:lnTo>
                <a:lnTo>
                  <a:pt x="523593" y="0"/>
                </a:lnTo>
                <a:lnTo>
                  <a:pt x="536598" y="231"/>
                </a:lnTo>
                <a:lnTo>
                  <a:pt x="552525" y="1940"/>
                </a:lnTo>
                <a:lnTo>
                  <a:pt x="567503" y="4865"/>
                </a:lnTo>
                <a:lnTo>
                  <a:pt x="582803" y="7959"/>
                </a:lnTo>
                <a:lnTo>
                  <a:pt x="596648" y="8939"/>
                </a:lnTo>
                <a:lnTo>
                  <a:pt x="608690" y="7806"/>
                </a:lnTo>
                <a:lnTo>
                  <a:pt x="618581" y="4564"/>
                </a:lnTo>
                <a:lnTo>
                  <a:pt x="626067" y="1488"/>
                </a:lnTo>
                <a:lnTo>
                  <a:pt x="628352" y="2105"/>
                </a:lnTo>
                <a:lnTo>
                  <a:pt x="628955" y="4489"/>
                </a:lnTo>
                <a:lnTo>
                  <a:pt x="631396" y="6718"/>
                </a:lnTo>
                <a:lnTo>
                  <a:pt x="628075" y="9863"/>
                </a:lnTo>
                <a:lnTo>
                  <a:pt x="609661" y="13572"/>
                </a:lnTo>
                <a:lnTo>
                  <a:pt x="585134" y="16466"/>
                </a:lnTo>
                <a:lnTo>
                  <a:pt x="563476" y="17162"/>
                </a:lnTo>
                <a:lnTo>
                  <a:pt x="551687" y="16791"/>
                </a:lnTo>
                <a:lnTo>
                  <a:pt x="542135" y="17005"/>
                </a:lnTo>
                <a:lnTo>
                  <a:pt x="534351" y="17833"/>
                </a:lnTo>
                <a:lnTo>
                  <a:pt x="527870" y="19301"/>
                </a:lnTo>
                <a:lnTo>
                  <a:pt x="514908" y="21748"/>
                </a:lnTo>
                <a:lnTo>
                  <a:pt x="485680" y="23622"/>
                </a:lnTo>
                <a:lnTo>
                  <a:pt x="469027" y="26277"/>
                </a:lnTo>
                <a:lnTo>
                  <a:pt x="460441" y="28265"/>
                </a:lnTo>
                <a:lnTo>
                  <a:pt x="452418" y="29277"/>
                </a:lnTo>
                <a:lnTo>
                  <a:pt x="451199" y="28524"/>
                </a:lnTo>
                <a:lnTo>
                  <a:pt x="441473" y="29111"/>
                </a:lnTo>
                <a:lnTo>
                  <a:pt x="423892" y="34655"/>
                </a:lnTo>
                <a:lnTo>
                  <a:pt x="403565" y="43249"/>
                </a:lnTo>
                <a:lnTo>
                  <a:pt x="385601" y="52989"/>
                </a:lnTo>
                <a:lnTo>
                  <a:pt x="375112" y="61136"/>
                </a:lnTo>
                <a:lnTo>
                  <a:pt x="373391" y="68936"/>
                </a:lnTo>
                <a:lnTo>
                  <a:pt x="381488" y="79388"/>
                </a:lnTo>
                <a:lnTo>
                  <a:pt x="400449" y="95495"/>
                </a:lnTo>
                <a:lnTo>
                  <a:pt x="423185" y="115718"/>
                </a:lnTo>
                <a:lnTo>
                  <a:pt x="427840" y="124069"/>
                </a:lnTo>
                <a:lnTo>
                  <a:pt x="413623" y="118236"/>
                </a:lnTo>
                <a:lnTo>
                  <a:pt x="379737" y="95904"/>
                </a:lnTo>
                <a:lnTo>
                  <a:pt x="373159" y="101430"/>
                </a:lnTo>
                <a:lnTo>
                  <a:pt x="357249" y="107791"/>
                </a:lnTo>
                <a:lnTo>
                  <a:pt x="334593" y="109384"/>
                </a:lnTo>
                <a:lnTo>
                  <a:pt x="311347" y="106396"/>
                </a:lnTo>
                <a:lnTo>
                  <a:pt x="293668" y="99014"/>
                </a:lnTo>
                <a:lnTo>
                  <a:pt x="287458" y="95532"/>
                </a:lnTo>
                <a:lnTo>
                  <a:pt x="280895" y="93761"/>
                </a:lnTo>
                <a:lnTo>
                  <a:pt x="274638" y="93791"/>
                </a:lnTo>
                <a:lnTo>
                  <a:pt x="269349" y="95711"/>
                </a:lnTo>
                <a:lnTo>
                  <a:pt x="267185" y="97077"/>
                </a:lnTo>
                <a:lnTo>
                  <a:pt x="265341" y="97061"/>
                </a:lnTo>
                <a:lnTo>
                  <a:pt x="264480" y="95669"/>
                </a:lnTo>
                <a:lnTo>
                  <a:pt x="257292" y="95496"/>
                </a:lnTo>
                <a:lnTo>
                  <a:pt x="243612" y="98876"/>
                </a:lnTo>
                <a:lnTo>
                  <a:pt x="230341" y="103705"/>
                </a:lnTo>
                <a:lnTo>
                  <a:pt x="224384" y="107882"/>
                </a:lnTo>
                <a:lnTo>
                  <a:pt x="224384" y="109022"/>
                </a:lnTo>
                <a:lnTo>
                  <a:pt x="222013" y="109955"/>
                </a:lnTo>
                <a:lnTo>
                  <a:pt x="219113" y="109955"/>
                </a:lnTo>
                <a:lnTo>
                  <a:pt x="211970" y="112176"/>
                </a:lnTo>
                <a:lnTo>
                  <a:pt x="200827" y="117966"/>
                </a:lnTo>
                <a:lnTo>
                  <a:pt x="187965" y="126010"/>
                </a:lnTo>
                <a:lnTo>
                  <a:pt x="175661" y="134995"/>
                </a:lnTo>
                <a:lnTo>
                  <a:pt x="163479" y="142160"/>
                </a:lnTo>
                <a:lnTo>
                  <a:pt x="150242" y="146346"/>
                </a:lnTo>
                <a:lnTo>
                  <a:pt x="134490" y="150757"/>
                </a:lnTo>
                <a:lnTo>
                  <a:pt x="114762" y="158596"/>
                </a:lnTo>
                <a:lnTo>
                  <a:pt x="105588" y="162986"/>
                </a:lnTo>
                <a:lnTo>
                  <a:pt x="96669" y="166578"/>
                </a:lnTo>
                <a:lnTo>
                  <a:pt x="93217" y="166578"/>
                </a:lnTo>
                <a:lnTo>
                  <a:pt x="88802" y="168128"/>
                </a:lnTo>
                <a:lnTo>
                  <a:pt x="85131" y="170024"/>
                </a:lnTo>
                <a:lnTo>
                  <a:pt x="76492" y="172896"/>
                </a:lnTo>
                <a:lnTo>
                  <a:pt x="66341" y="174655"/>
                </a:lnTo>
                <a:lnTo>
                  <a:pt x="56629" y="176211"/>
                </a:lnTo>
                <a:lnTo>
                  <a:pt x="49304" y="178479"/>
                </a:lnTo>
                <a:lnTo>
                  <a:pt x="43910" y="180714"/>
                </a:lnTo>
                <a:lnTo>
                  <a:pt x="38238" y="182216"/>
                </a:lnTo>
                <a:lnTo>
                  <a:pt x="31131" y="184220"/>
                </a:lnTo>
                <a:lnTo>
                  <a:pt x="21432" y="187962"/>
                </a:lnTo>
                <a:lnTo>
                  <a:pt x="10260" y="192895"/>
                </a:lnTo>
                <a:lnTo>
                  <a:pt x="3271" y="1937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13774545" y="520643"/>
            <a:ext cx="513080" cy="281305"/>
          </a:xfrm>
          <a:custGeom>
            <a:avLst/>
            <a:gdLst/>
            <a:ahLst/>
            <a:cxnLst/>
            <a:rect l="l" t="t" r="r" b="b"/>
            <a:pathLst>
              <a:path w="513080" h="281305" extrusionOk="0">
                <a:moveTo>
                  <a:pt x="2596" y="280700"/>
                </a:moveTo>
                <a:lnTo>
                  <a:pt x="0" y="278800"/>
                </a:lnTo>
                <a:lnTo>
                  <a:pt x="8406" y="271758"/>
                </a:lnTo>
                <a:lnTo>
                  <a:pt x="24019" y="263301"/>
                </a:lnTo>
                <a:lnTo>
                  <a:pt x="37883" y="254207"/>
                </a:lnTo>
                <a:lnTo>
                  <a:pt x="53109" y="240765"/>
                </a:lnTo>
                <a:lnTo>
                  <a:pt x="68783" y="226677"/>
                </a:lnTo>
                <a:lnTo>
                  <a:pt x="83991" y="215648"/>
                </a:lnTo>
                <a:lnTo>
                  <a:pt x="89699" y="211993"/>
                </a:lnTo>
                <a:lnTo>
                  <a:pt x="94964" y="207768"/>
                </a:lnTo>
                <a:lnTo>
                  <a:pt x="99526" y="203205"/>
                </a:lnTo>
                <a:lnTo>
                  <a:pt x="103124" y="198539"/>
                </a:lnTo>
                <a:lnTo>
                  <a:pt x="115580" y="182678"/>
                </a:lnTo>
                <a:lnTo>
                  <a:pt x="131194" y="167078"/>
                </a:lnTo>
                <a:lnTo>
                  <a:pt x="146747" y="154635"/>
                </a:lnTo>
                <a:lnTo>
                  <a:pt x="159018" y="148247"/>
                </a:lnTo>
                <a:lnTo>
                  <a:pt x="168338" y="145911"/>
                </a:lnTo>
                <a:lnTo>
                  <a:pt x="163040" y="141382"/>
                </a:lnTo>
                <a:lnTo>
                  <a:pt x="170079" y="143219"/>
                </a:lnTo>
                <a:lnTo>
                  <a:pt x="184022" y="141226"/>
                </a:lnTo>
                <a:lnTo>
                  <a:pt x="196347" y="132218"/>
                </a:lnTo>
                <a:lnTo>
                  <a:pt x="209549" y="123854"/>
                </a:lnTo>
                <a:lnTo>
                  <a:pt x="226123" y="123794"/>
                </a:lnTo>
                <a:lnTo>
                  <a:pt x="244018" y="121088"/>
                </a:lnTo>
                <a:lnTo>
                  <a:pt x="262942" y="105118"/>
                </a:lnTo>
                <a:lnTo>
                  <a:pt x="285926" y="83308"/>
                </a:lnTo>
                <a:lnTo>
                  <a:pt x="316002" y="63080"/>
                </a:lnTo>
                <a:lnTo>
                  <a:pt x="328836" y="56345"/>
                </a:lnTo>
                <a:lnTo>
                  <a:pt x="334709" y="52718"/>
                </a:lnTo>
                <a:lnTo>
                  <a:pt x="336914" y="51485"/>
                </a:lnTo>
                <a:lnTo>
                  <a:pt x="338742" y="51932"/>
                </a:lnTo>
                <a:lnTo>
                  <a:pt x="340440" y="52583"/>
                </a:lnTo>
                <a:lnTo>
                  <a:pt x="343475" y="51473"/>
                </a:lnTo>
                <a:lnTo>
                  <a:pt x="345486" y="49464"/>
                </a:lnTo>
                <a:lnTo>
                  <a:pt x="356364" y="45902"/>
                </a:lnTo>
                <a:lnTo>
                  <a:pt x="374914" y="44058"/>
                </a:lnTo>
                <a:lnTo>
                  <a:pt x="396894" y="40336"/>
                </a:lnTo>
                <a:lnTo>
                  <a:pt x="418064" y="31140"/>
                </a:lnTo>
                <a:lnTo>
                  <a:pt x="426101" y="27328"/>
                </a:lnTo>
                <a:lnTo>
                  <a:pt x="437634" y="23662"/>
                </a:lnTo>
                <a:lnTo>
                  <a:pt x="449846" y="20902"/>
                </a:lnTo>
                <a:lnTo>
                  <a:pt x="459917" y="19813"/>
                </a:lnTo>
                <a:lnTo>
                  <a:pt x="471548" y="19813"/>
                </a:lnTo>
                <a:lnTo>
                  <a:pt x="465512" y="13754"/>
                </a:lnTo>
                <a:lnTo>
                  <a:pt x="471506" y="16050"/>
                </a:lnTo>
                <a:lnTo>
                  <a:pt x="478224" y="15578"/>
                </a:lnTo>
                <a:lnTo>
                  <a:pt x="488882" y="12503"/>
                </a:lnTo>
                <a:lnTo>
                  <a:pt x="499414" y="8232"/>
                </a:lnTo>
                <a:lnTo>
                  <a:pt x="505756" y="4175"/>
                </a:lnTo>
                <a:lnTo>
                  <a:pt x="509143" y="100"/>
                </a:lnTo>
                <a:lnTo>
                  <a:pt x="512594" y="0"/>
                </a:lnTo>
                <a:lnTo>
                  <a:pt x="477700" y="34362"/>
                </a:lnTo>
                <a:lnTo>
                  <a:pt x="463184" y="38661"/>
                </a:lnTo>
                <a:lnTo>
                  <a:pt x="456987" y="42022"/>
                </a:lnTo>
                <a:lnTo>
                  <a:pt x="445874" y="50181"/>
                </a:lnTo>
                <a:lnTo>
                  <a:pt x="436359" y="54431"/>
                </a:lnTo>
                <a:lnTo>
                  <a:pt x="430286" y="55546"/>
                </a:lnTo>
                <a:lnTo>
                  <a:pt x="404208" y="62112"/>
                </a:lnTo>
                <a:lnTo>
                  <a:pt x="377966" y="71756"/>
                </a:lnTo>
                <a:lnTo>
                  <a:pt x="354664" y="83161"/>
                </a:lnTo>
                <a:lnTo>
                  <a:pt x="337405" y="95008"/>
                </a:lnTo>
                <a:lnTo>
                  <a:pt x="326231" y="108578"/>
                </a:lnTo>
                <a:lnTo>
                  <a:pt x="327071" y="121147"/>
                </a:lnTo>
                <a:lnTo>
                  <a:pt x="341131" y="134842"/>
                </a:lnTo>
                <a:lnTo>
                  <a:pt x="369615" y="151788"/>
                </a:lnTo>
                <a:lnTo>
                  <a:pt x="386889" y="161616"/>
                </a:lnTo>
                <a:lnTo>
                  <a:pt x="395412" y="168096"/>
                </a:lnTo>
                <a:lnTo>
                  <a:pt x="395472" y="171559"/>
                </a:lnTo>
                <a:lnTo>
                  <a:pt x="387354" y="172337"/>
                </a:lnTo>
                <a:lnTo>
                  <a:pt x="382161" y="172144"/>
                </a:lnTo>
                <a:lnTo>
                  <a:pt x="377907" y="171300"/>
                </a:lnTo>
                <a:lnTo>
                  <a:pt x="377900" y="170465"/>
                </a:lnTo>
                <a:lnTo>
                  <a:pt x="372913" y="167020"/>
                </a:lnTo>
                <a:lnTo>
                  <a:pt x="361900" y="162537"/>
                </a:lnTo>
                <a:lnTo>
                  <a:pt x="350726" y="159107"/>
                </a:lnTo>
                <a:lnTo>
                  <a:pt x="345257" y="158822"/>
                </a:lnTo>
                <a:lnTo>
                  <a:pt x="343932" y="162789"/>
                </a:lnTo>
                <a:lnTo>
                  <a:pt x="341105" y="156893"/>
                </a:lnTo>
                <a:lnTo>
                  <a:pt x="336964" y="161950"/>
                </a:lnTo>
                <a:lnTo>
                  <a:pt x="320814" y="167198"/>
                </a:lnTo>
                <a:lnTo>
                  <a:pt x="290433" y="170453"/>
                </a:lnTo>
                <a:lnTo>
                  <a:pt x="258192" y="170968"/>
                </a:lnTo>
                <a:lnTo>
                  <a:pt x="236460" y="168001"/>
                </a:lnTo>
                <a:lnTo>
                  <a:pt x="219509" y="163732"/>
                </a:lnTo>
                <a:lnTo>
                  <a:pt x="204503" y="166254"/>
                </a:lnTo>
                <a:lnTo>
                  <a:pt x="189715" y="176295"/>
                </a:lnTo>
                <a:lnTo>
                  <a:pt x="173417" y="194583"/>
                </a:lnTo>
                <a:lnTo>
                  <a:pt x="163090" y="205658"/>
                </a:lnTo>
                <a:lnTo>
                  <a:pt x="150671" y="213774"/>
                </a:lnTo>
                <a:lnTo>
                  <a:pt x="130746" y="224009"/>
                </a:lnTo>
                <a:lnTo>
                  <a:pt x="97901" y="241439"/>
                </a:lnTo>
                <a:lnTo>
                  <a:pt x="76355" y="251918"/>
                </a:lnTo>
                <a:lnTo>
                  <a:pt x="57260" y="259192"/>
                </a:lnTo>
                <a:lnTo>
                  <a:pt x="39008" y="265663"/>
                </a:lnTo>
                <a:lnTo>
                  <a:pt x="19992" y="273733"/>
                </a:lnTo>
                <a:lnTo>
                  <a:pt x="2596" y="280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14180685" y="1441751"/>
            <a:ext cx="521334" cy="133350"/>
          </a:xfrm>
          <a:custGeom>
            <a:avLst/>
            <a:gdLst/>
            <a:ahLst/>
            <a:cxnLst/>
            <a:rect l="l" t="t" r="r" b="b"/>
            <a:pathLst>
              <a:path w="521334" h="133350" extrusionOk="0">
                <a:moveTo>
                  <a:pt x="265" y="132890"/>
                </a:moveTo>
                <a:lnTo>
                  <a:pt x="0" y="131388"/>
                </a:lnTo>
                <a:lnTo>
                  <a:pt x="0" y="129551"/>
                </a:lnTo>
                <a:lnTo>
                  <a:pt x="2307" y="125547"/>
                </a:lnTo>
                <a:lnTo>
                  <a:pt x="8220" y="119882"/>
                </a:lnTo>
                <a:lnTo>
                  <a:pt x="16227" y="113831"/>
                </a:lnTo>
                <a:lnTo>
                  <a:pt x="24814" y="108666"/>
                </a:lnTo>
                <a:lnTo>
                  <a:pt x="35375" y="102010"/>
                </a:lnTo>
                <a:lnTo>
                  <a:pt x="48709" y="92558"/>
                </a:lnTo>
                <a:lnTo>
                  <a:pt x="61765" y="83525"/>
                </a:lnTo>
                <a:lnTo>
                  <a:pt x="71490" y="78126"/>
                </a:lnTo>
                <a:lnTo>
                  <a:pt x="80943" y="74756"/>
                </a:lnTo>
                <a:lnTo>
                  <a:pt x="76534" y="71143"/>
                </a:lnTo>
                <a:lnTo>
                  <a:pt x="83171" y="73685"/>
                </a:lnTo>
                <a:lnTo>
                  <a:pt x="88755" y="70733"/>
                </a:lnTo>
                <a:lnTo>
                  <a:pt x="93739" y="66419"/>
                </a:lnTo>
                <a:lnTo>
                  <a:pt x="104464" y="57651"/>
                </a:lnTo>
                <a:lnTo>
                  <a:pt x="147517" y="31948"/>
                </a:lnTo>
                <a:lnTo>
                  <a:pt x="214024" y="23161"/>
                </a:lnTo>
                <a:lnTo>
                  <a:pt x="254006" y="21113"/>
                </a:lnTo>
                <a:lnTo>
                  <a:pt x="271779" y="22476"/>
                </a:lnTo>
                <a:lnTo>
                  <a:pt x="275379" y="22718"/>
                </a:lnTo>
                <a:lnTo>
                  <a:pt x="284334" y="19487"/>
                </a:lnTo>
                <a:lnTo>
                  <a:pt x="295872" y="13965"/>
                </a:lnTo>
                <a:lnTo>
                  <a:pt x="307227" y="7336"/>
                </a:lnTo>
                <a:lnTo>
                  <a:pt x="311202" y="5451"/>
                </a:lnTo>
                <a:lnTo>
                  <a:pt x="316787" y="4379"/>
                </a:lnTo>
                <a:lnTo>
                  <a:pt x="325125" y="4004"/>
                </a:lnTo>
                <a:lnTo>
                  <a:pt x="337358" y="4204"/>
                </a:lnTo>
                <a:lnTo>
                  <a:pt x="350682" y="4616"/>
                </a:lnTo>
                <a:lnTo>
                  <a:pt x="361582" y="4013"/>
                </a:lnTo>
                <a:lnTo>
                  <a:pt x="361582" y="0"/>
                </a:lnTo>
                <a:lnTo>
                  <a:pt x="377538" y="211"/>
                </a:lnTo>
                <a:lnTo>
                  <a:pt x="378952" y="4360"/>
                </a:lnTo>
                <a:lnTo>
                  <a:pt x="384624" y="5863"/>
                </a:lnTo>
                <a:lnTo>
                  <a:pt x="391123" y="6429"/>
                </a:lnTo>
                <a:lnTo>
                  <a:pt x="404559" y="8416"/>
                </a:lnTo>
                <a:lnTo>
                  <a:pt x="417147" y="11084"/>
                </a:lnTo>
                <a:lnTo>
                  <a:pt x="426472" y="12908"/>
                </a:lnTo>
                <a:lnTo>
                  <a:pt x="430117" y="12360"/>
                </a:lnTo>
                <a:lnTo>
                  <a:pt x="440133" y="11209"/>
                </a:lnTo>
                <a:lnTo>
                  <a:pt x="463636" y="17645"/>
                </a:lnTo>
                <a:lnTo>
                  <a:pt x="490807" y="22630"/>
                </a:lnTo>
                <a:lnTo>
                  <a:pt x="511826" y="17126"/>
                </a:lnTo>
                <a:lnTo>
                  <a:pt x="518161" y="11184"/>
                </a:lnTo>
                <a:lnTo>
                  <a:pt x="521144" y="12090"/>
                </a:lnTo>
                <a:lnTo>
                  <a:pt x="518864" y="19260"/>
                </a:lnTo>
                <a:lnTo>
                  <a:pt x="511269" y="27971"/>
                </a:lnTo>
                <a:lnTo>
                  <a:pt x="499438" y="31399"/>
                </a:lnTo>
                <a:lnTo>
                  <a:pt x="487993" y="32628"/>
                </a:lnTo>
                <a:lnTo>
                  <a:pt x="481555" y="34742"/>
                </a:lnTo>
                <a:lnTo>
                  <a:pt x="480291" y="36637"/>
                </a:lnTo>
                <a:lnTo>
                  <a:pt x="479808" y="36635"/>
                </a:lnTo>
                <a:lnTo>
                  <a:pt x="479759" y="33051"/>
                </a:lnTo>
                <a:lnTo>
                  <a:pt x="475718" y="32524"/>
                </a:lnTo>
                <a:lnTo>
                  <a:pt x="468274" y="33238"/>
                </a:lnTo>
                <a:lnTo>
                  <a:pt x="462496" y="33365"/>
                </a:lnTo>
                <a:lnTo>
                  <a:pt x="455247" y="32897"/>
                </a:lnTo>
                <a:lnTo>
                  <a:pt x="447453" y="31923"/>
                </a:lnTo>
                <a:lnTo>
                  <a:pt x="440039" y="30532"/>
                </a:lnTo>
                <a:lnTo>
                  <a:pt x="420926" y="27950"/>
                </a:lnTo>
                <a:lnTo>
                  <a:pt x="397278" y="26739"/>
                </a:lnTo>
                <a:lnTo>
                  <a:pt x="377170" y="27063"/>
                </a:lnTo>
                <a:lnTo>
                  <a:pt x="368673" y="29086"/>
                </a:lnTo>
                <a:lnTo>
                  <a:pt x="368673" y="30384"/>
                </a:lnTo>
                <a:lnTo>
                  <a:pt x="365466" y="31446"/>
                </a:lnTo>
                <a:lnTo>
                  <a:pt x="361546" y="31446"/>
                </a:lnTo>
                <a:lnTo>
                  <a:pt x="344821" y="32772"/>
                </a:lnTo>
                <a:lnTo>
                  <a:pt x="338450" y="37804"/>
                </a:lnTo>
                <a:lnTo>
                  <a:pt x="342159" y="48124"/>
                </a:lnTo>
                <a:lnTo>
                  <a:pt x="355675" y="65311"/>
                </a:lnTo>
                <a:lnTo>
                  <a:pt x="370631" y="83531"/>
                </a:lnTo>
                <a:lnTo>
                  <a:pt x="375915" y="92490"/>
                </a:lnTo>
                <a:lnTo>
                  <a:pt x="371522" y="92146"/>
                </a:lnTo>
                <a:lnTo>
                  <a:pt x="357449" y="82459"/>
                </a:lnTo>
                <a:lnTo>
                  <a:pt x="346221" y="74597"/>
                </a:lnTo>
                <a:lnTo>
                  <a:pt x="338113" y="71056"/>
                </a:lnTo>
                <a:lnTo>
                  <a:pt x="331458" y="71483"/>
                </a:lnTo>
                <a:lnTo>
                  <a:pt x="324588" y="75528"/>
                </a:lnTo>
                <a:lnTo>
                  <a:pt x="314700" y="80332"/>
                </a:lnTo>
                <a:lnTo>
                  <a:pt x="302879" y="80364"/>
                </a:lnTo>
                <a:lnTo>
                  <a:pt x="284155" y="78209"/>
                </a:lnTo>
                <a:lnTo>
                  <a:pt x="253561" y="76453"/>
                </a:lnTo>
                <a:lnTo>
                  <a:pt x="237253" y="69090"/>
                </a:lnTo>
                <a:lnTo>
                  <a:pt x="221776" y="56547"/>
                </a:lnTo>
                <a:lnTo>
                  <a:pt x="202438" y="52133"/>
                </a:lnTo>
                <a:lnTo>
                  <a:pt x="174548" y="69157"/>
                </a:lnTo>
                <a:lnTo>
                  <a:pt x="170612" y="72912"/>
                </a:lnTo>
                <a:lnTo>
                  <a:pt x="164292" y="76664"/>
                </a:lnTo>
                <a:lnTo>
                  <a:pt x="156714" y="78325"/>
                </a:lnTo>
                <a:lnTo>
                  <a:pt x="153613" y="79983"/>
                </a:lnTo>
                <a:lnTo>
                  <a:pt x="153613" y="84435"/>
                </a:lnTo>
                <a:lnTo>
                  <a:pt x="139033" y="81724"/>
                </a:lnTo>
                <a:lnTo>
                  <a:pt x="128265" y="92473"/>
                </a:lnTo>
                <a:lnTo>
                  <a:pt x="122069" y="90659"/>
                </a:lnTo>
                <a:lnTo>
                  <a:pt x="115263" y="96809"/>
                </a:lnTo>
                <a:lnTo>
                  <a:pt x="109010" y="100820"/>
                </a:lnTo>
                <a:lnTo>
                  <a:pt x="99331" y="102441"/>
                </a:lnTo>
                <a:lnTo>
                  <a:pt x="93203" y="106473"/>
                </a:lnTo>
                <a:lnTo>
                  <a:pt x="87047" y="110183"/>
                </a:lnTo>
                <a:lnTo>
                  <a:pt x="78167" y="113556"/>
                </a:lnTo>
                <a:lnTo>
                  <a:pt x="69353" y="115720"/>
                </a:lnTo>
                <a:lnTo>
                  <a:pt x="63396" y="115801"/>
                </a:lnTo>
                <a:lnTo>
                  <a:pt x="57700" y="116008"/>
                </a:lnTo>
                <a:lnTo>
                  <a:pt x="48585" y="118191"/>
                </a:lnTo>
                <a:lnTo>
                  <a:pt x="38881" y="121520"/>
                </a:lnTo>
                <a:lnTo>
                  <a:pt x="31422" y="125166"/>
                </a:lnTo>
                <a:lnTo>
                  <a:pt x="28356" y="127171"/>
                </a:lnTo>
                <a:lnTo>
                  <a:pt x="25253" y="128217"/>
                </a:lnTo>
                <a:lnTo>
                  <a:pt x="24524" y="127490"/>
                </a:lnTo>
                <a:lnTo>
                  <a:pt x="20205" y="127546"/>
                </a:lnTo>
                <a:lnTo>
                  <a:pt x="12393" y="129465"/>
                </a:lnTo>
                <a:lnTo>
                  <a:pt x="4663" y="131741"/>
                </a:lnTo>
                <a:lnTo>
                  <a:pt x="590" y="132866"/>
                </a:lnTo>
                <a:lnTo>
                  <a:pt x="265" y="1328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7366003" y="1000729"/>
            <a:ext cx="591820" cy="215265"/>
          </a:xfrm>
          <a:custGeom>
            <a:avLst/>
            <a:gdLst/>
            <a:ahLst/>
            <a:cxnLst/>
            <a:rect l="l" t="t" r="r" b="b"/>
            <a:pathLst>
              <a:path w="591819" h="215265" extrusionOk="0">
                <a:moveTo>
                  <a:pt x="2937" y="214826"/>
                </a:moveTo>
                <a:lnTo>
                  <a:pt x="0" y="208989"/>
                </a:lnTo>
                <a:lnTo>
                  <a:pt x="9829" y="203915"/>
                </a:lnTo>
                <a:lnTo>
                  <a:pt x="15469" y="200281"/>
                </a:lnTo>
                <a:lnTo>
                  <a:pt x="18688" y="197014"/>
                </a:lnTo>
                <a:lnTo>
                  <a:pt x="22983" y="193152"/>
                </a:lnTo>
                <a:lnTo>
                  <a:pt x="31851" y="187732"/>
                </a:lnTo>
                <a:lnTo>
                  <a:pt x="46855" y="178488"/>
                </a:lnTo>
                <a:lnTo>
                  <a:pt x="62851" y="167267"/>
                </a:lnTo>
                <a:lnTo>
                  <a:pt x="79282" y="156101"/>
                </a:lnTo>
                <a:lnTo>
                  <a:pt x="95592" y="147020"/>
                </a:lnTo>
                <a:lnTo>
                  <a:pt x="120553" y="130293"/>
                </a:lnTo>
                <a:lnTo>
                  <a:pt x="141991" y="110516"/>
                </a:lnTo>
                <a:lnTo>
                  <a:pt x="165480" y="93995"/>
                </a:lnTo>
                <a:lnTo>
                  <a:pt x="196597" y="87037"/>
                </a:lnTo>
                <a:lnTo>
                  <a:pt x="208894" y="86510"/>
                </a:lnTo>
                <a:lnTo>
                  <a:pt x="216828" y="85084"/>
                </a:lnTo>
                <a:lnTo>
                  <a:pt x="219975" y="82895"/>
                </a:lnTo>
                <a:lnTo>
                  <a:pt x="217916" y="80080"/>
                </a:lnTo>
                <a:lnTo>
                  <a:pt x="217489" y="74610"/>
                </a:lnTo>
                <a:lnTo>
                  <a:pt x="227271" y="69022"/>
                </a:lnTo>
                <a:lnTo>
                  <a:pt x="241788" y="65391"/>
                </a:lnTo>
                <a:lnTo>
                  <a:pt x="255566" y="65795"/>
                </a:lnTo>
                <a:lnTo>
                  <a:pt x="275234" y="65328"/>
                </a:lnTo>
                <a:lnTo>
                  <a:pt x="294914" y="57728"/>
                </a:lnTo>
                <a:lnTo>
                  <a:pt x="312018" y="48865"/>
                </a:lnTo>
                <a:lnTo>
                  <a:pt x="323958" y="44606"/>
                </a:lnTo>
                <a:lnTo>
                  <a:pt x="326322" y="44606"/>
                </a:lnTo>
                <a:lnTo>
                  <a:pt x="330215" y="42450"/>
                </a:lnTo>
                <a:lnTo>
                  <a:pt x="332605" y="39812"/>
                </a:lnTo>
                <a:lnTo>
                  <a:pt x="345354" y="30473"/>
                </a:lnTo>
                <a:lnTo>
                  <a:pt x="364274" y="23931"/>
                </a:lnTo>
                <a:lnTo>
                  <a:pt x="389632" y="20124"/>
                </a:lnTo>
                <a:lnTo>
                  <a:pt x="421696" y="18987"/>
                </a:lnTo>
                <a:lnTo>
                  <a:pt x="454163" y="17978"/>
                </a:lnTo>
                <a:lnTo>
                  <a:pt x="471816" y="15905"/>
                </a:lnTo>
                <a:lnTo>
                  <a:pt x="487177" y="14858"/>
                </a:lnTo>
                <a:lnTo>
                  <a:pt x="512766" y="16927"/>
                </a:lnTo>
                <a:lnTo>
                  <a:pt x="536237" y="18983"/>
                </a:lnTo>
                <a:lnTo>
                  <a:pt x="553995" y="18280"/>
                </a:lnTo>
                <a:lnTo>
                  <a:pt x="568008" y="14542"/>
                </a:lnTo>
                <a:lnTo>
                  <a:pt x="580241" y="7495"/>
                </a:lnTo>
                <a:lnTo>
                  <a:pt x="588601" y="1368"/>
                </a:lnTo>
                <a:lnTo>
                  <a:pt x="591738" y="0"/>
                </a:lnTo>
                <a:lnTo>
                  <a:pt x="589691" y="5323"/>
                </a:lnTo>
                <a:lnTo>
                  <a:pt x="588952" y="8577"/>
                </a:lnTo>
                <a:lnTo>
                  <a:pt x="588952" y="10207"/>
                </a:lnTo>
                <a:lnTo>
                  <a:pt x="582897" y="16642"/>
                </a:lnTo>
                <a:lnTo>
                  <a:pt x="567862" y="23228"/>
                </a:lnTo>
                <a:lnTo>
                  <a:pt x="548548" y="28361"/>
                </a:lnTo>
                <a:lnTo>
                  <a:pt x="529655" y="30438"/>
                </a:lnTo>
                <a:lnTo>
                  <a:pt x="514247" y="31536"/>
                </a:lnTo>
                <a:lnTo>
                  <a:pt x="502543" y="33955"/>
                </a:lnTo>
                <a:lnTo>
                  <a:pt x="488792" y="36384"/>
                </a:lnTo>
                <a:lnTo>
                  <a:pt x="467243" y="37512"/>
                </a:lnTo>
                <a:lnTo>
                  <a:pt x="445911" y="38456"/>
                </a:lnTo>
                <a:lnTo>
                  <a:pt x="424429" y="40782"/>
                </a:lnTo>
                <a:lnTo>
                  <a:pt x="407622" y="43814"/>
                </a:lnTo>
                <a:lnTo>
                  <a:pt x="400313" y="46877"/>
                </a:lnTo>
                <a:lnTo>
                  <a:pt x="399864" y="48223"/>
                </a:lnTo>
                <a:lnTo>
                  <a:pt x="396368" y="49325"/>
                </a:lnTo>
                <a:lnTo>
                  <a:pt x="392544" y="49325"/>
                </a:lnTo>
                <a:lnTo>
                  <a:pt x="382927" y="51766"/>
                </a:lnTo>
                <a:lnTo>
                  <a:pt x="369512" y="57496"/>
                </a:lnTo>
                <a:lnTo>
                  <a:pt x="357268" y="64121"/>
                </a:lnTo>
                <a:lnTo>
                  <a:pt x="351165" y="69249"/>
                </a:lnTo>
                <a:lnTo>
                  <a:pt x="358333" y="86777"/>
                </a:lnTo>
                <a:lnTo>
                  <a:pt x="380145" y="108696"/>
                </a:lnTo>
                <a:lnTo>
                  <a:pt x="401784" y="128746"/>
                </a:lnTo>
                <a:lnTo>
                  <a:pt x="408436" y="140668"/>
                </a:lnTo>
                <a:lnTo>
                  <a:pt x="376594" y="120462"/>
                </a:lnTo>
                <a:lnTo>
                  <a:pt x="367335" y="114966"/>
                </a:lnTo>
                <a:lnTo>
                  <a:pt x="359854" y="112901"/>
                </a:lnTo>
                <a:lnTo>
                  <a:pt x="354660" y="114499"/>
                </a:lnTo>
                <a:lnTo>
                  <a:pt x="337579" y="118080"/>
                </a:lnTo>
                <a:lnTo>
                  <a:pt x="308355" y="116784"/>
                </a:lnTo>
                <a:lnTo>
                  <a:pt x="278659" y="111847"/>
                </a:lnTo>
                <a:lnTo>
                  <a:pt x="260163" y="104503"/>
                </a:lnTo>
                <a:lnTo>
                  <a:pt x="248615" y="102917"/>
                </a:lnTo>
                <a:lnTo>
                  <a:pt x="230458" y="109384"/>
                </a:lnTo>
                <a:lnTo>
                  <a:pt x="209647" y="121970"/>
                </a:lnTo>
                <a:lnTo>
                  <a:pt x="190138" y="138741"/>
                </a:lnTo>
                <a:lnTo>
                  <a:pt x="179065" y="148407"/>
                </a:lnTo>
                <a:lnTo>
                  <a:pt x="168760" y="153063"/>
                </a:lnTo>
                <a:lnTo>
                  <a:pt x="152751" y="158608"/>
                </a:lnTo>
                <a:lnTo>
                  <a:pt x="124568" y="170941"/>
                </a:lnTo>
                <a:lnTo>
                  <a:pt x="92427" y="184196"/>
                </a:lnTo>
                <a:lnTo>
                  <a:pt x="67330" y="191193"/>
                </a:lnTo>
                <a:lnTo>
                  <a:pt x="40867" y="198831"/>
                </a:lnTo>
                <a:lnTo>
                  <a:pt x="4630" y="214009"/>
                </a:lnTo>
                <a:lnTo>
                  <a:pt x="2937" y="2148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6239788" y="1356139"/>
            <a:ext cx="594995" cy="175260"/>
          </a:xfrm>
          <a:custGeom>
            <a:avLst/>
            <a:gdLst/>
            <a:ahLst/>
            <a:cxnLst/>
            <a:rect l="l" t="t" r="r" b="b"/>
            <a:pathLst>
              <a:path w="594994" h="175259" extrusionOk="0">
                <a:moveTo>
                  <a:pt x="3690" y="175080"/>
                </a:moveTo>
                <a:lnTo>
                  <a:pt x="0" y="172250"/>
                </a:lnTo>
                <a:lnTo>
                  <a:pt x="1345" y="168156"/>
                </a:lnTo>
                <a:lnTo>
                  <a:pt x="12184" y="169116"/>
                </a:lnTo>
                <a:lnTo>
                  <a:pt x="19511" y="165846"/>
                </a:lnTo>
                <a:lnTo>
                  <a:pt x="46601" y="155554"/>
                </a:lnTo>
                <a:lnTo>
                  <a:pt x="81014" y="143833"/>
                </a:lnTo>
                <a:lnTo>
                  <a:pt x="112751" y="132508"/>
                </a:lnTo>
                <a:lnTo>
                  <a:pt x="131815" y="123405"/>
                </a:lnTo>
                <a:lnTo>
                  <a:pt x="149203" y="112166"/>
                </a:lnTo>
                <a:lnTo>
                  <a:pt x="169184" y="103152"/>
                </a:lnTo>
                <a:lnTo>
                  <a:pt x="189612" y="97159"/>
                </a:lnTo>
                <a:lnTo>
                  <a:pt x="208341" y="94984"/>
                </a:lnTo>
                <a:lnTo>
                  <a:pt x="219949" y="94467"/>
                </a:lnTo>
                <a:lnTo>
                  <a:pt x="231415" y="92814"/>
                </a:lnTo>
                <a:lnTo>
                  <a:pt x="243513" y="89875"/>
                </a:lnTo>
                <a:lnTo>
                  <a:pt x="257022" y="85497"/>
                </a:lnTo>
                <a:lnTo>
                  <a:pt x="273430" y="78292"/>
                </a:lnTo>
                <a:lnTo>
                  <a:pt x="285039" y="71747"/>
                </a:lnTo>
                <a:lnTo>
                  <a:pt x="293345" y="67867"/>
                </a:lnTo>
                <a:lnTo>
                  <a:pt x="299839" y="68657"/>
                </a:lnTo>
                <a:lnTo>
                  <a:pt x="311015" y="70155"/>
                </a:lnTo>
                <a:lnTo>
                  <a:pt x="321820" y="64160"/>
                </a:lnTo>
                <a:lnTo>
                  <a:pt x="332552" y="56379"/>
                </a:lnTo>
                <a:lnTo>
                  <a:pt x="343509" y="52517"/>
                </a:lnTo>
                <a:lnTo>
                  <a:pt x="347553" y="51759"/>
                </a:lnTo>
                <a:lnTo>
                  <a:pt x="353882" y="49694"/>
                </a:lnTo>
                <a:lnTo>
                  <a:pt x="361628" y="46637"/>
                </a:lnTo>
                <a:lnTo>
                  <a:pt x="369925" y="42905"/>
                </a:lnTo>
                <a:lnTo>
                  <a:pt x="414351" y="30437"/>
                </a:lnTo>
                <a:lnTo>
                  <a:pt x="463861" y="27077"/>
                </a:lnTo>
                <a:lnTo>
                  <a:pt x="512776" y="26456"/>
                </a:lnTo>
                <a:lnTo>
                  <a:pt x="555417" y="22205"/>
                </a:lnTo>
                <a:lnTo>
                  <a:pt x="586108" y="7955"/>
                </a:lnTo>
                <a:lnTo>
                  <a:pt x="594395" y="195"/>
                </a:lnTo>
                <a:lnTo>
                  <a:pt x="594971" y="0"/>
                </a:lnTo>
                <a:lnTo>
                  <a:pt x="563899" y="33453"/>
                </a:lnTo>
                <a:lnTo>
                  <a:pt x="549387" y="36201"/>
                </a:lnTo>
                <a:lnTo>
                  <a:pt x="547062" y="35912"/>
                </a:lnTo>
                <a:lnTo>
                  <a:pt x="536960" y="38362"/>
                </a:lnTo>
                <a:lnTo>
                  <a:pt x="526935" y="41646"/>
                </a:lnTo>
                <a:lnTo>
                  <a:pt x="496698" y="47860"/>
                </a:lnTo>
                <a:lnTo>
                  <a:pt x="468705" y="49602"/>
                </a:lnTo>
                <a:lnTo>
                  <a:pt x="436174" y="54560"/>
                </a:lnTo>
                <a:lnTo>
                  <a:pt x="392319" y="70424"/>
                </a:lnTo>
                <a:lnTo>
                  <a:pt x="375284" y="79205"/>
                </a:lnTo>
                <a:lnTo>
                  <a:pt x="370495" y="87128"/>
                </a:lnTo>
                <a:lnTo>
                  <a:pt x="378681" y="98273"/>
                </a:lnTo>
                <a:lnTo>
                  <a:pt x="400569" y="116720"/>
                </a:lnTo>
                <a:lnTo>
                  <a:pt x="424926" y="137742"/>
                </a:lnTo>
                <a:lnTo>
                  <a:pt x="432125" y="147101"/>
                </a:lnTo>
                <a:lnTo>
                  <a:pt x="422338" y="144357"/>
                </a:lnTo>
                <a:lnTo>
                  <a:pt x="395739" y="129066"/>
                </a:lnTo>
                <a:lnTo>
                  <a:pt x="386470" y="123470"/>
                </a:lnTo>
                <a:lnTo>
                  <a:pt x="379465" y="120996"/>
                </a:lnTo>
                <a:lnTo>
                  <a:pt x="371769" y="121894"/>
                </a:lnTo>
                <a:lnTo>
                  <a:pt x="360425" y="126416"/>
                </a:lnTo>
                <a:lnTo>
                  <a:pt x="341238" y="130520"/>
                </a:lnTo>
                <a:lnTo>
                  <a:pt x="318860" y="128974"/>
                </a:lnTo>
                <a:lnTo>
                  <a:pt x="298218" y="122677"/>
                </a:lnTo>
                <a:lnTo>
                  <a:pt x="284244" y="112527"/>
                </a:lnTo>
                <a:lnTo>
                  <a:pt x="278557" y="107434"/>
                </a:lnTo>
                <a:lnTo>
                  <a:pt x="271919" y="104383"/>
                </a:lnTo>
                <a:lnTo>
                  <a:pt x="266411" y="103967"/>
                </a:lnTo>
                <a:lnTo>
                  <a:pt x="264113" y="106780"/>
                </a:lnTo>
                <a:lnTo>
                  <a:pt x="260537" y="108427"/>
                </a:lnTo>
                <a:lnTo>
                  <a:pt x="252424" y="108532"/>
                </a:lnTo>
                <a:lnTo>
                  <a:pt x="243689" y="108887"/>
                </a:lnTo>
                <a:lnTo>
                  <a:pt x="238250" y="111282"/>
                </a:lnTo>
                <a:lnTo>
                  <a:pt x="237168" y="113031"/>
                </a:lnTo>
                <a:lnTo>
                  <a:pt x="235220" y="113809"/>
                </a:lnTo>
                <a:lnTo>
                  <a:pt x="230944" y="111171"/>
                </a:lnTo>
                <a:lnTo>
                  <a:pt x="216846" y="115956"/>
                </a:lnTo>
                <a:lnTo>
                  <a:pt x="216846" y="119978"/>
                </a:lnTo>
                <a:lnTo>
                  <a:pt x="214922" y="120936"/>
                </a:lnTo>
                <a:lnTo>
                  <a:pt x="212570" y="120936"/>
                </a:lnTo>
                <a:lnTo>
                  <a:pt x="202256" y="124837"/>
                </a:lnTo>
                <a:lnTo>
                  <a:pt x="187942" y="133459"/>
                </a:lnTo>
                <a:lnTo>
                  <a:pt x="171354" y="142174"/>
                </a:lnTo>
                <a:lnTo>
                  <a:pt x="154218" y="146358"/>
                </a:lnTo>
                <a:lnTo>
                  <a:pt x="136010" y="149498"/>
                </a:lnTo>
                <a:lnTo>
                  <a:pt x="117635" y="156029"/>
                </a:lnTo>
                <a:lnTo>
                  <a:pt x="95395" y="162923"/>
                </a:lnTo>
                <a:lnTo>
                  <a:pt x="65595" y="167152"/>
                </a:lnTo>
                <a:lnTo>
                  <a:pt x="38591" y="169948"/>
                </a:lnTo>
                <a:lnTo>
                  <a:pt x="17255" y="173452"/>
                </a:lnTo>
                <a:lnTo>
                  <a:pt x="3690" y="1750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17349847" y="1317825"/>
            <a:ext cx="488950" cy="193040"/>
          </a:xfrm>
          <a:custGeom>
            <a:avLst/>
            <a:gdLst/>
            <a:ahLst/>
            <a:cxnLst/>
            <a:rect l="l" t="t" r="r" b="b"/>
            <a:pathLst>
              <a:path w="488950" h="193040" extrusionOk="0">
                <a:moveTo>
                  <a:pt x="366824" y="192590"/>
                </a:moveTo>
                <a:lnTo>
                  <a:pt x="330981" y="173352"/>
                </a:lnTo>
                <a:lnTo>
                  <a:pt x="323478" y="168242"/>
                </a:lnTo>
                <a:lnTo>
                  <a:pt x="318205" y="173186"/>
                </a:lnTo>
                <a:lnTo>
                  <a:pt x="302986" y="176945"/>
                </a:lnTo>
                <a:lnTo>
                  <a:pt x="278093" y="175450"/>
                </a:lnTo>
                <a:lnTo>
                  <a:pt x="252868" y="169996"/>
                </a:lnTo>
                <a:lnTo>
                  <a:pt x="236654" y="161880"/>
                </a:lnTo>
                <a:lnTo>
                  <a:pt x="227039" y="151647"/>
                </a:lnTo>
                <a:lnTo>
                  <a:pt x="217450" y="141611"/>
                </a:lnTo>
                <a:lnTo>
                  <a:pt x="209327" y="133976"/>
                </a:lnTo>
                <a:lnTo>
                  <a:pt x="204107" y="130942"/>
                </a:lnTo>
                <a:lnTo>
                  <a:pt x="199747" y="130942"/>
                </a:lnTo>
                <a:lnTo>
                  <a:pt x="200767" y="124830"/>
                </a:lnTo>
                <a:lnTo>
                  <a:pt x="215288" y="126444"/>
                </a:lnTo>
                <a:lnTo>
                  <a:pt x="213868" y="122547"/>
                </a:lnTo>
                <a:lnTo>
                  <a:pt x="199984" y="113979"/>
                </a:lnTo>
                <a:lnTo>
                  <a:pt x="196261" y="110573"/>
                </a:lnTo>
                <a:lnTo>
                  <a:pt x="196261" y="109214"/>
                </a:lnTo>
                <a:lnTo>
                  <a:pt x="193712" y="107658"/>
                </a:lnTo>
                <a:lnTo>
                  <a:pt x="187551" y="108328"/>
                </a:lnTo>
                <a:lnTo>
                  <a:pt x="180011" y="108506"/>
                </a:lnTo>
                <a:lnTo>
                  <a:pt x="173322" y="105472"/>
                </a:lnTo>
                <a:lnTo>
                  <a:pt x="163199" y="97353"/>
                </a:lnTo>
                <a:lnTo>
                  <a:pt x="154661" y="94091"/>
                </a:lnTo>
                <a:lnTo>
                  <a:pt x="145490" y="92192"/>
                </a:lnTo>
                <a:lnTo>
                  <a:pt x="133468" y="88159"/>
                </a:lnTo>
                <a:lnTo>
                  <a:pt x="118298" y="84905"/>
                </a:lnTo>
                <a:lnTo>
                  <a:pt x="95186" y="84227"/>
                </a:lnTo>
                <a:lnTo>
                  <a:pt x="66737" y="86067"/>
                </a:lnTo>
                <a:lnTo>
                  <a:pt x="35559" y="90365"/>
                </a:lnTo>
                <a:lnTo>
                  <a:pt x="17303" y="92998"/>
                </a:lnTo>
                <a:lnTo>
                  <a:pt x="10563" y="92875"/>
                </a:lnTo>
                <a:lnTo>
                  <a:pt x="8887" y="91615"/>
                </a:lnTo>
                <a:lnTo>
                  <a:pt x="5821" y="90835"/>
                </a:lnTo>
                <a:lnTo>
                  <a:pt x="0" y="90105"/>
                </a:lnTo>
                <a:lnTo>
                  <a:pt x="5233" y="88294"/>
                </a:lnTo>
                <a:lnTo>
                  <a:pt x="18933" y="85966"/>
                </a:lnTo>
                <a:lnTo>
                  <a:pt x="38512" y="83688"/>
                </a:lnTo>
                <a:lnTo>
                  <a:pt x="99980" y="79507"/>
                </a:lnTo>
                <a:lnTo>
                  <a:pt x="145055" y="81526"/>
                </a:lnTo>
                <a:lnTo>
                  <a:pt x="181908" y="90879"/>
                </a:lnTo>
                <a:lnTo>
                  <a:pt x="218712" y="108701"/>
                </a:lnTo>
                <a:lnTo>
                  <a:pt x="239397" y="119272"/>
                </a:lnTo>
                <a:lnTo>
                  <a:pt x="254196" y="123460"/>
                </a:lnTo>
                <a:lnTo>
                  <a:pt x="265261" y="121444"/>
                </a:lnTo>
                <a:lnTo>
                  <a:pt x="274740" y="113406"/>
                </a:lnTo>
                <a:lnTo>
                  <a:pt x="281889" y="106656"/>
                </a:lnTo>
                <a:lnTo>
                  <a:pt x="288113" y="102732"/>
                </a:lnTo>
                <a:lnTo>
                  <a:pt x="293734" y="99054"/>
                </a:lnTo>
                <a:lnTo>
                  <a:pt x="299076" y="93044"/>
                </a:lnTo>
                <a:lnTo>
                  <a:pt x="340566" y="61149"/>
                </a:lnTo>
                <a:lnTo>
                  <a:pt x="399301" y="39584"/>
                </a:lnTo>
                <a:lnTo>
                  <a:pt x="453103" y="23889"/>
                </a:lnTo>
                <a:lnTo>
                  <a:pt x="479792" y="9602"/>
                </a:lnTo>
                <a:lnTo>
                  <a:pt x="480965" y="6520"/>
                </a:lnTo>
                <a:lnTo>
                  <a:pt x="483054" y="3302"/>
                </a:lnTo>
                <a:lnTo>
                  <a:pt x="484435" y="2451"/>
                </a:lnTo>
                <a:lnTo>
                  <a:pt x="488406" y="0"/>
                </a:lnTo>
                <a:lnTo>
                  <a:pt x="487397" y="10503"/>
                </a:lnTo>
                <a:lnTo>
                  <a:pt x="483263" y="14631"/>
                </a:lnTo>
                <a:lnTo>
                  <a:pt x="480836" y="18839"/>
                </a:lnTo>
                <a:lnTo>
                  <a:pt x="480879" y="22035"/>
                </a:lnTo>
                <a:lnTo>
                  <a:pt x="480357" y="24064"/>
                </a:lnTo>
                <a:lnTo>
                  <a:pt x="476235" y="24775"/>
                </a:lnTo>
                <a:lnTo>
                  <a:pt x="473026" y="24775"/>
                </a:lnTo>
                <a:lnTo>
                  <a:pt x="470528" y="25570"/>
                </a:lnTo>
                <a:lnTo>
                  <a:pt x="471867" y="34046"/>
                </a:lnTo>
                <a:lnTo>
                  <a:pt x="470220" y="36640"/>
                </a:lnTo>
                <a:lnTo>
                  <a:pt x="465778" y="34267"/>
                </a:lnTo>
                <a:lnTo>
                  <a:pt x="459842" y="33520"/>
                </a:lnTo>
                <a:lnTo>
                  <a:pt x="453965" y="36120"/>
                </a:lnTo>
                <a:lnTo>
                  <a:pt x="447765" y="39565"/>
                </a:lnTo>
                <a:lnTo>
                  <a:pt x="440860" y="41353"/>
                </a:lnTo>
                <a:lnTo>
                  <a:pt x="394959" y="59411"/>
                </a:lnTo>
                <a:lnTo>
                  <a:pt x="345036" y="92495"/>
                </a:lnTo>
                <a:lnTo>
                  <a:pt x="318650" y="127479"/>
                </a:lnTo>
                <a:lnTo>
                  <a:pt x="324949" y="142711"/>
                </a:lnTo>
                <a:lnTo>
                  <a:pt x="344156" y="163461"/>
                </a:lnTo>
                <a:lnTo>
                  <a:pt x="360573" y="180250"/>
                </a:lnTo>
                <a:lnTo>
                  <a:pt x="367986" y="189678"/>
                </a:lnTo>
                <a:lnTo>
                  <a:pt x="366824" y="1925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6565025" y="8806176"/>
            <a:ext cx="495300" cy="264159"/>
          </a:xfrm>
          <a:custGeom>
            <a:avLst/>
            <a:gdLst/>
            <a:ahLst/>
            <a:cxnLst/>
            <a:rect l="l" t="t" r="r" b="b"/>
            <a:pathLst>
              <a:path w="495300" h="264159" extrusionOk="0">
                <a:moveTo>
                  <a:pt x="490215" y="263999"/>
                </a:moveTo>
                <a:lnTo>
                  <a:pt x="464959" y="255835"/>
                </a:lnTo>
                <a:lnTo>
                  <a:pt x="421495" y="228005"/>
                </a:lnTo>
                <a:lnTo>
                  <a:pt x="367864" y="190085"/>
                </a:lnTo>
                <a:lnTo>
                  <a:pt x="333876" y="173427"/>
                </a:lnTo>
                <a:lnTo>
                  <a:pt x="321956" y="178635"/>
                </a:lnTo>
                <a:lnTo>
                  <a:pt x="334525" y="206314"/>
                </a:lnTo>
                <a:lnTo>
                  <a:pt x="341113" y="216723"/>
                </a:lnTo>
                <a:lnTo>
                  <a:pt x="338963" y="219309"/>
                </a:lnTo>
                <a:lnTo>
                  <a:pt x="292737" y="205927"/>
                </a:lnTo>
                <a:lnTo>
                  <a:pt x="256322" y="189372"/>
                </a:lnTo>
                <a:lnTo>
                  <a:pt x="224995" y="141502"/>
                </a:lnTo>
                <a:lnTo>
                  <a:pt x="218042" y="113941"/>
                </a:lnTo>
                <a:lnTo>
                  <a:pt x="130930" y="77439"/>
                </a:lnTo>
                <a:lnTo>
                  <a:pt x="68801" y="51657"/>
                </a:lnTo>
                <a:lnTo>
                  <a:pt x="28424" y="33856"/>
                </a:lnTo>
                <a:lnTo>
                  <a:pt x="6567" y="21295"/>
                </a:lnTo>
                <a:lnTo>
                  <a:pt x="0" y="11235"/>
                </a:lnTo>
                <a:lnTo>
                  <a:pt x="0" y="1612"/>
                </a:lnTo>
                <a:lnTo>
                  <a:pt x="8968" y="0"/>
                </a:lnTo>
                <a:lnTo>
                  <a:pt x="14318" y="8660"/>
                </a:lnTo>
                <a:lnTo>
                  <a:pt x="27666" y="18754"/>
                </a:lnTo>
                <a:lnTo>
                  <a:pt x="52997" y="31810"/>
                </a:lnTo>
                <a:lnTo>
                  <a:pt x="81751" y="43855"/>
                </a:lnTo>
                <a:lnTo>
                  <a:pt x="105373" y="50918"/>
                </a:lnTo>
                <a:lnTo>
                  <a:pt x="132799" y="57683"/>
                </a:lnTo>
                <a:lnTo>
                  <a:pt x="174362" y="69851"/>
                </a:lnTo>
                <a:lnTo>
                  <a:pt x="219879" y="84308"/>
                </a:lnTo>
                <a:lnTo>
                  <a:pt x="259163" y="97939"/>
                </a:lnTo>
                <a:lnTo>
                  <a:pt x="294086" y="116882"/>
                </a:lnTo>
                <a:lnTo>
                  <a:pt x="336755" y="148739"/>
                </a:lnTo>
                <a:lnTo>
                  <a:pt x="356338" y="161356"/>
                </a:lnTo>
                <a:lnTo>
                  <a:pt x="378715" y="176810"/>
                </a:lnTo>
                <a:lnTo>
                  <a:pt x="419127" y="209436"/>
                </a:lnTo>
                <a:lnTo>
                  <a:pt x="435711" y="222714"/>
                </a:lnTo>
                <a:lnTo>
                  <a:pt x="452109" y="234608"/>
                </a:lnTo>
                <a:lnTo>
                  <a:pt x="466431" y="243817"/>
                </a:lnTo>
                <a:lnTo>
                  <a:pt x="476784" y="249041"/>
                </a:lnTo>
                <a:lnTo>
                  <a:pt x="494934" y="259425"/>
                </a:lnTo>
                <a:lnTo>
                  <a:pt x="490215" y="263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8129083" y="9466879"/>
            <a:ext cx="435610" cy="318134"/>
          </a:xfrm>
          <a:custGeom>
            <a:avLst/>
            <a:gdLst/>
            <a:ahLst/>
            <a:cxnLst/>
            <a:rect l="l" t="t" r="r" b="b"/>
            <a:pathLst>
              <a:path w="435610" h="318134" extrusionOk="0">
                <a:moveTo>
                  <a:pt x="241661" y="317997"/>
                </a:moveTo>
                <a:lnTo>
                  <a:pt x="229724" y="317394"/>
                </a:lnTo>
                <a:lnTo>
                  <a:pt x="207666" y="308988"/>
                </a:lnTo>
                <a:lnTo>
                  <a:pt x="199655" y="305929"/>
                </a:lnTo>
                <a:lnTo>
                  <a:pt x="190476" y="303385"/>
                </a:lnTo>
                <a:lnTo>
                  <a:pt x="181260" y="301621"/>
                </a:lnTo>
                <a:lnTo>
                  <a:pt x="173140" y="300904"/>
                </a:lnTo>
                <a:lnTo>
                  <a:pt x="151795" y="295148"/>
                </a:lnTo>
                <a:lnTo>
                  <a:pt x="134753" y="279861"/>
                </a:lnTo>
                <a:lnTo>
                  <a:pt x="123464" y="256997"/>
                </a:lnTo>
                <a:lnTo>
                  <a:pt x="119379" y="228509"/>
                </a:lnTo>
                <a:lnTo>
                  <a:pt x="117526" y="213569"/>
                </a:lnTo>
                <a:lnTo>
                  <a:pt x="110398" y="197210"/>
                </a:lnTo>
                <a:lnTo>
                  <a:pt x="95634" y="175310"/>
                </a:lnTo>
                <a:lnTo>
                  <a:pt x="70877" y="143747"/>
                </a:lnTo>
                <a:lnTo>
                  <a:pt x="41338" y="102206"/>
                </a:lnTo>
                <a:lnTo>
                  <a:pt x="19431" y="62685"/>
                </a:lnTo>
                <a:lnTo>
                  <a:pt x="5527" y="29561"/>
                </a:lnTo>
                <a:lnTo>
                  <a:pt x="0" y="7207"/>
                </a:lnTo>
                <a:lnTo>
                  <a:pt x="3220" y="0"/>
                </a:lnTo>
                <a:lnTo>
                  <a:pt x="15560" y="12312"/>
                </a:lnTo>
                <a:lnTo>
                  <a:pt x="37393" y="48520"/>
                </a:lnTo>
                <a:lnTo>
                  <a:pt x="76319" y="116363"/>
                </a:lnTo>
                <a:lnTo>
                  <a:pt x="110482" y="165367"/>
                </a:lnTo>
                <a:lnTo>
                  <a:pt x="141310" y="196626"/>
                </a:lnTo>
                <a:lnTo>
                  <a:pt x="170230" y="211237"/>
                </a:lnTo>
                <a:lnTo>
                  <a:pt x="198669" y="210295"/>
                </a:lnTo>
                <a:lnTo>
                  <a:pt x="228053" y="194895"/>
                </a:lnTo>
                <a:lnTo>
                  <a:pt x="252734" y="179316"/>
                </a:lnTo>
                <a:lnTo>
                  <a:pt x="284525" y="162908"/>
                </a:lnTo>
                <a:lnTo>
                  <a:pt x="324721" y="143699"/>
                </a:lnTo>
                <a:lnTo>
                  <a:pt x="374615" y="119718"/>
                </a:lnTo>
                <a:lnTo>
                  <a:pt x="435501" y="88994"/>
                </a:lnTo>
                <a:lnTo>
                  <a:pt x="394053" y="128185"/>
                </a:lnTo>
                <a:lnTo>
                  <a:pt x="340430" y="172664"/>
                </a:lnTo>
                <a:lnTo>
                  <a:pt x="292414" y="204746"/>
                </a:lnTo>
                <a:lnTo>
                  <a:pt x="253870" y="228800"/>
                </a:lnTo>
                <a:lnTo>
                  <a:pt x="228662" y="249197"/>
                </a:lnTo>
                <a:lnTo>
                  <a:pt x="220655" y="270307"/>
                </a:lnTo>
                <a:lnTo>
                  <a:pt x="233712" y="296500"/>
                </a:lnTo>
                <a:lnTo>
                  <a:pt x="243112" y="310974"/>
                </a:lnTo>
                <a:lnTo>
                  <a:pt x="241661" y="31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11287737" y="9731009"/>
            <a:ext cx="407669" cy="269239"/>
          </a:xfrm>
          <a:custGeom>
            <a:avLst/>
            <a:gdLst/>
            <a:ahLst/>
            <a:cxnLst/>
            <a:rect l="l" t="t" r="r" b="b"/>
            <a:pathLst>
              <a:path w="407669" h="269239" extrusionOk="0">
                <a:moveTo>
                  <a:pt x="405436" y="269202"/>
                </a:moveTo>
                <a:lnTo>
                  <a:pt x="344893" y="205565"/>
                </a:lnTo>
                <a:lnTo>
                  <a:pt x="324491" y="171376"/>
                </a:lnTo>
                <a:lnTo>
                  <a:pt x="313675" y="147518"/>
                </a:lnTo>
                <a:lnTo>
                  <a:pt x="303632" y="130645"/>
                </a:lnTo>
                <a:lnTo>
                  <a:pt x="285551" y="117410"/>
                </a:lnTo>
                <a:lnTo>
                  <a:pt x="250618" y="104469"/>
                </a:lnTo>
                <a:lnTo>
                  <a:pt x="222320" y="95559"/>
                </a:lnTo>
                <a:lnTo>
                  <a:pt x="206071" y="88295"/>
                </a:lnTo>
                <a:lnTo>
                  <a:pt x="196594" y="79351"/>
                </a:lnTo>
                <a:lnTo>
                  <a:pt x="188612" y="65404"/>
                </a:lnTo>
                <a:lnTo>
                  <a:pt x="173978" y="52802"/>
                </a:lnTo>
                <a:lnTo>
                  <a:pt x="148071" y="46302"/>
                </a:lnTo>
                <a:lnTo>
                  <a:pt x="114001" y="46244"/>
                </a:lnTo>
                <a:lnTo>
                  <a:pt x="74880" y="52968"/>
                </a:lnTo>
                <a:lnTo>
                  <a:pt x="53587" y="56559"/>
                </a:lnTo>
                <a:lnTo>
                  <a:pt x="33253" y="57359"/>
                </a:lnTo>
                <a:lnTo>
                  <a:pt x="15013" y="56580"/>
                </a:lnTo>
                <a:lnTo>
                  <a:pt x="0" y="55433"/>
                </a:lnTo>
                <a:lnTo>
                  <a:pt x="70330" y="28485"/>
                </a:lnTo>
                <a:lnTo>
                  <a:pt x="110140" y="15477"/>
                </a:lnTo>
                <a:lnTo>
                  <a:pt x="154458" y="7227"/>
                </a:lnTo>
                <a:lnTo>
                  <a:pt x="166246" y="5110"/>
                </a:lnTo>
                <a:lnTo>
                  <a:pt x="176409" y="2606"/>
                </a:lnTo>
                <a:lnTo>
                  <a:pt x="183594" y="0"/>
                </a:lnTo>
                <a:lnTo>
                  <a:pt x="206298" y="3624"/>
                </a:lnTo>
                <a:lnTo>
                  <a:pt x="239199" y="26157"/>
                </a:lnTo>
                <a:lnTo>
                  <a:pt x="276916" y="61917"/>
                </a:lnTo>
                <a:lnTo>
                  <a:pt x="314067" y="105221"/>
                </a:lnTo>
                <a:lnTo>
                  <a:pt x="345272" y="150385"/>
                </a:lnTo>
                <a:lnTo>
                  <a:pt x="365148" y="191727"/>
                </a:lnTo>
                <a:lnTo>
                  <a:pt x="368073" y="198350"/>
                </a:lnTo>
                <a:lnTo>
                  <a:pt x="373358" y="208295"/>
                </a:lnTo>
                <a:lnTo>
                  <a:pt x="380254" y="220214"/>
                </a:lnTo>
                <a:lnTo>
                  <a:pt x="388012" y="232762"/>
                </a:lnTo>
                <a:lnTo>
                  <a:pt x="395484" y="244693"/>
                </a:lnTo>
                <a:lnTo>
                  <a:pt x="401602" y="254932"/>
                </a:lnTo>
                <a:lnTo>
                  <a:pt x="405737" y="262390"/>
                </a:lnTo>
                <a:lnTo>
                  <a:pt x="407255" y="265977"/>
                </a:lnTo>
                <a:lnTo>
                  <a:pt x="405436" y="2692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4791372" y="3836699"/>
            <a:ext cx="376555" cy="161290"/>
          </a:xfrm>
          <a:custGeom>
            <a:avLst/>
            <a:gdLst/>
            <a:ahLst/>
            <a:cxnLst/>
            <a:rect l="l" t="t" r="r" b="b"/>
            <a:pathLst>
              <a:path w="376555" h="161290" extrusionOk="0">
                <a:moveTo>
                  <a:pt x="374317" y="160936"/>
                </a:moveTo>
                <a:lnTo>
                  <a:pt x="368506" y="156306"/>
                </a:lnTo>
                <a:lnTo>
                  <a:pt x="359512" y="144155"/>
                </a:lnTo>
                <a:lnTo>
                  <a:pt x="347901" y="125126"/>
                </a:lnTo>
                <a:lnTo>
                  <a:pt x="332372" y="100978"/>
                </a:lnTo>
                <a:lnTo>
                  <a:pt x="318022" y="84841"/>
                </a:lnTo>
                <a:lnTo>
                  <a:pt x="304941" y="76793"/>
                </a:lnTo>
                <a:lnTo>
                  <a:pt x="293217" y="76913"/>
                </a:lnTo>
                <a:lnTo>
                  <a:pt x="287780" y="79803"/>
                </a:lnTo>
                <a:lnTo>
                  <a:pt x="287366" y="84278"/>
                </a:lnTo>
                <a:lnTo>
                  <a:pt x="292256" y="93097"/>
                </a:lnTo>
                <a:lnTo>
                  <a:pt x="302726" y="109016"/>
                </a:lnTo>
                <a:lnTo>
                  <a:pt x="254740" y="101601"/>
                </a:lnTo>
                <a:lnTo>
                  <a:pt x="222708" y="93109"/>
                </a:lnTo>
                <a:lnTo>
                  <a:pt x="202242" y="79342"/>
                </a:lnTo>
                <a:lnTo>
                  <a:pt x="188953" y="56104"/>
                </a:lnTo>
                <a:lnTo>
                  <a:pt x="168668" y="46379"/>
                </a:lnTo>
                <a:lnTo>
                  <a:pt x="128924" y="53987"/>
                </a:lnTo>
                <a:lnTo>
                  <a:pt x="79231" y="75799"/>
                </a:lnTo>
                <a:lnTo>
                  <a:pt x="29094" y="108690"/>
                </a:lnTo>
                <a:lnTo>
                  <a:pt x="10071" y="120669"/>
                </a:lnTo>
                <a:lnTo>
                  <a:pt x="0" y="121202"/>
                </a:lnTo>
                <a:lnTo>
                  <a:pt x="477" y="111771"/>
                </a:lnTo>
                <a:lnTo>
                  <a:pt x="13099" y="93854"/>
                </a:lnTo>
                <a:lnTo>
                  <a:pt x="21993" y="83806"/>
                </a:lnTo>
                <a:lnTo>
                  <a:pt x="31731" y="72764"/>
                </a:lnTo>
                <a:lnTo>
                  <a:pt x="41135" y="62067"/>
                </a:lnTo>
                <a:lnTo>
                  <a:pt x="49026" y="53053"/>
                </a:lnTo>
                <a:lnTo>
                  <a:pt x="82348" y="24200"/>
                </a:lnTo>
                <a:lnTo>
                  <a:pt x="120983" y="6569"/>
                </a:lnTo>
                <a:lnTo>
                  <a:pt x="163278" y="0"/>
                </a:lnTo>
                <a:lnTo>
                  <a:pt x="207581" y="4330"/>
                </a:lnTo>
                <a:lnTo>
                  <a:pt x="252239" y="19400"/>
                </a:lnTo>
                <a:lnTo>
                  <a:pt x="295600" y="45047"/>
                </a:lnTo>
                <a:lnTo>
                  <a:pt x="336011" y="81109"/>
                </a:lnTo>
                <a:lnTo>
                  <a:pt x="359814" y="120189"/>
                </a:lnTo>
                <a:lnTo>
                  <a:pt x="376380" y="157406"/>
                </a:lnTo>
                <a:lnTo>
                  <a:pt x="374317" y="160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5282389" y="5420009"/>
            <a:ext cx="434339" cy="208279"/>
          </a:xfrm>
          <a:custGeom>
            <a:avLst/>
            <a:gdLst/>
            <a:ahLst/>
            <a:cxnLst/>
            <a:rect l="l" t="t" r="r" b="b"/>
            <a:pathLst>
              <a:path w="434339" h="208279" extrusionOk="0">
                <a:moveTo>
                  <a:pt x="433507" y="207656"/>
                </a:moveTo>
                <a:lnTo>
                  <a:pt x="413557" y="205014"/>
                </a:lnTo>
                <a:lnTo>
                  <a:pt x="373109" y="194894"/>
                </a:lnTo>
                <a:lnTo>
                  <a:pt x="325262" y="181796"/>
                </a:lnTo>
                <a:lnTo>
                  <a:pt x="302484" y="176856"/>
                </a:lnTo>
                <a:lnTo>
                  <a:pt x="296286" y="179360"/>
                </a:lnTo>
                <a:lnTo>
                  <a:pt x="298174" y="188594"/>
                </a:lnTo>
                <a:lnTo>
                  <a:pt x="299718" y="196836"/>
                </a:lnTo>
                <a:lnTo>
                  <a:pt x="297177" y="200844"/>
                </a:lnTo>
                <a:lnTo>
                  <a:pt x="287865" y="201728"/>
                </a:lnTo>
                <a:lnTo>
                  <a:pt x="269096" y="200596"/>
                </a:lnTo>
                <a:lnTo>
                  <a:pt x="232116" y="193858"/>
                </a:lnTo>
                <a:lnTo>
                  <a:pt x="206003" y="180438"/>
                </a:lnTo>
                <a:lnTo>
                  <a:pt x="192056" y="161388"/>
                </a:lnTo>
                <a:lnTo>
                  <a:pt x="191573" y="137762"/>
                </a:lnTo>
                <a:lnTo>
                  <a:pt x="179694" y="121210"/>
                </a:lnTo>
                <a:lnTo>
                  <a:pt x="145931" y="96472"/>
                </a:lnTo>
                <a:lnTo>
                  <a:pt x="101056" y="70493"/>
                </a:lnTo>
                <a:lnTo>
                  <a:pt x="55837" y="50219"/>
                </a:lnTo>
                <a:lnTo>
                  <a:pt x="18084" y="29309"/>
                </a:lnTo>
                <a:lnTo>
                  <a:pt x="0" y="8720"/>
                </a:lnTo>
                <a:lnTo>
                  <a:pt x="1390" y="0"/>
                </a:lnTo>
                <a:lnTo>
                  <a:pt x="22061" y="14697"/>
                </a:lnTo>
                <a:lnTo>
                  <a:pt x="42808" y="29905"/>
                </a:lnTo>
                <a:lnTo>
                  <a:pt x="73191" y="45203"/>
                </a:lnTo>
                <a:lnTo>
                  <a:pt x="113877" y="63577"/>
                </a:lnTo>
                <a:lnTo>
                  <a:pt x="165536" y="88014"/>
                </a:lnTo>
                <a:lnTo>
                  <a:pt x="188255" y="98817"/>
                </a:lnTo>
                <a:lnTo>
                  <a:pt x="214085" y="110350"/>
                </a:lnTo>
                <a:lnTo>
                  <a:pt x="239848" y="121234"/>
                </a:lnTo>
                <a:lnTo>
                  <a:pt x="262366" y="130089"/>
                </a:lnTo>
                <a:lnTo>
                  <a:pt x="329231" y="155667"/>
                </a:lnTo>
                <a:lnTo>
                  <a:pt x="380822" y="176825"/>
                </a:lnTo>
                <a:lnTo>
                  <a:pt x="416095" y="192950"/>
                </a:lnTo>
                <a:lnTo>
                  <a:pt x="434005" y="203431"/>
                </a:lnTo>
                <a:lnTo>
                  <a:pt x="433507" y="2076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t="17452" b="19244"/>
          <a:stretch/>
        </p:blipFill>
        <p:spPr>
          <a:xfrm>
            <a:off x="1424425" y="2059925"/>
            <a:ext cx="4395951" cy="642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 t="15215" b="17845"/>
          <a:stretch/>
        </p:blipFill>
        <p:spPr>
          <a:xfrm>
            <a:off x="12640750" y="2115475"/>
            <a:ext cx="4170622" cy="644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5">
            <a:alphaModFix/>
          </a:blip>
          <a:srcRect t="23963" b="20539"/>
          <a:stretch/>
        </p:blipFill>
        <p:spPr>
          <a:xfrm>
            <a:off x="6839750" y="2059925"/>
            <a:ext cx="5030253" cy="644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827b7faa7_0_0"/>
          <p:cNvSpPr txBox="1">
            <a:spLocks noGrp="1"/>
          </p:cNvSpPr>
          <p:nvPr>
            <p:ph type="title"/>
          </p:nvPr>
        </p:nvSpPr>
        <p:spPr>
          <a:xfrm>
            <a:off x="5608643" y="1080444"/>
            <a:ext cx="6781500" cy="8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Материалы</a:t>
            </a:r>
            <a:endParaRPr/>
          </a:p>
        </p:txBody>
      </p:sp>
      <p:sp>
        <p:nvSpPr>
          <p:cNvPr id="212" name="Google Shape;212;g20827b7faa7_0_0"/>
          <p:cNvSpPr txBox="1">
            <a:spLocks noGrp="1"/>
          </p:cNvSpPr>
          <p:nvPr>
            <p:ph type="body" idx="1"/>
          </p:nvPr>
        </p:nvSpPr>
        <p:spPr>
          <a:xfrm>
            <a:off x="780575" y="5034325"/>
            <a:ext cx="4080000" cy="5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ESP32 Wrover Dev</a:t>
            </a:r>
            <a:endParaRPr/>
          </a:p>
        </p:txBody>
      </p:sp>
      <p:pic>
        <p:nvPicPr>
          <p:cNvPr id="213" name="Google Shape;213;g20827b7faa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526" y="940700"/>
            <a:ext cx="4080024" cy="37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0827b7faa7_0_0"/>
          <p:cNvSpPr txBox="1"/>
          <p:nvPr/>
        </p:nvSpPr>
        <p:spPr>
          <a:xfrm>
            <a:off x="9514975" y="4972093"/>
            <a:ext cx="707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/>
              <a:t>Servo MG90S</a:t>
            </a:r>
            <a:endParaRPr sz="3400"/>
          </a:p>
        </p:txBody>
      </p:sp>
      <p:pic>
        <p:nvPicPr>
          <p:cNvPr id="215" name="Google Shape;215;g20827b7faa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9175" y="2003156"/>
            <a:ext cx="3194800" cy="293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0827b7faa7_0_0"/>
          <p:cNvSpPr txBox="1"/>
          <p:nvPr/>
        </p:nvSpPr>
        <p:spPr>
          <a:xfrm>
            <a:off x="13286175" y="4732000"/>
            <a:ext cx="3384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/>
              <a:t>Ультразвуковой дальномер</a:t>
            </a:r>
            <a:endParaRPr sz="3400"/>
          </a:p>
        </p:txBody>
      </p:sp>
      <p:sp>
        <p:nvSpPr>
          <p:cNvPr id="217" name="Google Shape;217;g20827b7faa7_0_0"/>
          <p:cNvSpPr txBox="1"/>
          <p:nvPr/>
        </p:nvSpPr>
        <p:spPr>
          <a:xfrm>
            <a:off x="4860600" y="4864818"/>
            <a:ext cx="707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/>
              <a:t>Camera OV2640</a:t>
            </a:r>
            <a:endParaRPr sz="3400"/>
          </a:p>
        </p:txBody>
      </p:sp>
      <p:pic>
        <p:nvPicPr>
          <p:cNvPr id="218" name="Google Shape;218;g20827b7faa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800" y="5631049"/>
            <a:ext cx="3964549" cy="396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0827b7faa7_0_0"/>
          <p:cNvSpPr txBox="1"/>
          <p:nvPr/>
        </p:nvSpPr>
        <p:spPr>
          <a:xfrm>
            <a:off x="1693350" y="9500125"/>
            <a:ext cx="707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/>
              <a:t>3D Принтер</a:t>
            </a:r>
            <a:endParaRPr sz="3400"/>
          </a:p>
        </p:txBody>
      </p:sp>
      <p:pic>
        <p:nvPicPr>
          <p:cNvPr id="220" name="Google Shape;220;g20827b7faa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8650" y="5754447"/>
            <a:ext cx="6073130" cy="401870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0827b7faa7_0_0"/>
          <p:cNvSpPr txBox="1"/>
          <p:nvPr/>
        </p:nvSpPr>
        <p:spPr>
          <a:xfrm>
            <a:off x="6345100" y="9247425"/>
            <a:ext cx="707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/>
              <a:t>Пластик для принтера</a:t>
            </a:r>
            <a:endParaRPr sz="3400"/>
          </a:p>
        </p:txBody>
      </p:sp>
      <p:pic>
        <p:nvPicPr>
          <p:cNvPr id="222" name="Google Shape;222;g20827b7faa7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13074" y="6048513"/>
            <a:ext cx="4409476" cy="34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0827b7faa7_0_0"/>
          <p:cNvSpPr txBox="1"/>
          <p:nvPr/>
        </p:nvSpPr>
        <p:spPr>
          <a:xfrm>
            <a:off x="13052925" y="9247425"/>
            <a:ext cx="7070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/>
              <a:t>Провода</a:t>
            </a:r>
            <a:endParaRPr sz="3400"/>
          </a:p>
        </p:txBody>
      </p:sp>
      <p:pic>
        <p:nvPicPr>
          <p:cNvPr id="224" name="Google Shape;224;g20827b7faa7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575" y="304800"/>
            <a:ext cx="4560019" cy="456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0827b7faa7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7350" y="2033244"/>
            <a:ext cx="2679173" cy="267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3266" y="633546"/>
            <a:ext cx="1817001" cy="14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8"/>
          <p:cNvSpPr txBox="1">
            <a:spLocks noGrp="1"/>
          </p:cNvSpPr>
          <p:nvPr>
            <p:ph type="body" idx="1"/>
          </p:nvPr>
        </p:nvSpPr>
        <p:spPr>
          <a:xfrm>
            <a:off x="882425" y="1799199"/>
            <a:ext cx="16530807" cy="301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87630" marR="79375" lvl="0" indent="0" algn="ctr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Хочу сказать, что благодаря моему проекту птицы постоянно будут обеспечены кормом, ведь люди могут забыть про птиц, а система - нет.</a:t>
            </a:r>
            <a:endParaRPr/>
          </a:p>
          <a:p>
            <a:pPr marL="12065" marR="5080" lvl="0" indent="0" algn="ctr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Мой проект поможет сделать питание пернатых более  правильным и сбалансированным, ведь достаточно часто люди кормят птиц вредной и опасной для здоровья едой (хлеб, рис, пшено).</a:t>
            </a:r>
            <a:endParaRPr/>
          </a:p>
        </p:txBody>
      </p:sp>
      <p:pic>
        <p:nvPicPr>
          <p:cNvPr id="232" name="Google Shape;23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216" y="7548151"/>
            <a:ext cx="4987174" cy="27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4611" y="5591564"/>
            <a:ext cx="4296144" cy="32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51623" y="710630"/>
            <a:ext cx="1948465" cy="80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43364" y="709023"/>
            <a:ext cx="1945967" cy="80462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 txBox="1">
            <a:spLocks noGrp="1"/>
          </p:cNvSpPr>
          <p:nvPr>
            <p:ph type="title"/>
          </p:nvPr>
        </p:nvSpPr>
        <p:spPr>
          <a:xfrm>
            <a:off x="6799134" y="608050"/>
            <a:ext cx="384238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Заключение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Произвольный</PresentationFormat>
  <Paragraphs>64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Презентация PowerPoint</vt:lpstr>
      <vt:lpstr>Идея проекта</vt:lpstr>
      <vt:lpstr>Цель проекта</vt:lpstr>
      <vt:lpstr>Аналог проекта</vt:lpstr>
      <vt:lpstr>Этапы работы:</vt:lpstr>
      <vt:lpstr>Программирование кормушки</vt:lpstr>
      <vt:lpstr>Внешний вид кормушки</vt:lpstr>
      <vt:lpstr>Материалы</vt:lpstr>
      <vt:lpstr>Заключение</vt:lpstr>
      <vt:lpstr>Перспективы проекта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Денисова</dc:creator>
  <cp:lastModifiedBy>Илья Донцов</cp:lastModifiedBy>
  <cp:revision>1</cp:revision>
  <dcterms:created xsi:type="dcterms:W3CDTF">2022-04-06T11:08:31Z</dcterms:created>
  <dcterms:modified xsi:type="dcterms:W3CDTF">2024-02-02T07:27:39Z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2022-04-06T00:00:00Z</vt:filetime>
  </property>
</Properties>
</file>